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0" i="0">
                <a:solidFill>
                  <a:srgbClr val="CCE14E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0" i="0">
                <a:solidFill>
                  <a:srgbClr val="CCE14E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351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0" i="0">
                <a:solidFill>
                  <a:srgbClr val="CCE14E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67443" y="2250260"/>
            <a:ext cx="10492105" cy="217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00" b="0" i="0">
                <a:solidFill>
                  <a:srgbClr val="CCE14E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27119" y="4309429"/>
            <a:ext cx="12572365" cy="522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Relationship Id="rId4" Type="http://schemas.openxmlformats.org/officeDocument/2006/relationships/image" Target="../media/image3.png"/><Relationship Id="rId5" Type="http://schemas.openxmlformats.org/officeDocument/2006/relationships/image" Target="../media/image35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Relationship Id="rId4" Type="http://schemas.openxmlformats.org/officeDocument/2006/relationships/image" Target="../media/image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3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7967" y="4364735"/>
            <a:ext cx="15785591" cy="38221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93885" y="8565595"/>
            <a:ext cx="4829175" cy="817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200" spc="-415">
                <a:solidFill>
                  <a:srgbClr val="5CE1E6"/>
                </a:solidFill>
                <a:latin typeface="Times New Roman"/>
                <a:cs typeface="Times New Roman"/>
              </a:rPr>
              <a:t>М</a:t>
            </a:r>
            <a:r>
              <a:rPr dirty="0" sz="5200" spc="-700">
                <a:solidFill>
                  <a:srgbClr val="5CE1E6"/>
                </a:solidFill>
                <a:latin typeface="Times New Roman"/>
                <a:cs typeface="Times New Roman"/>
              </a:rPr>
              <a:t>А</a:t>
            </a:r>
            <a:r>
              <a:rPr dirty="0" sz="5200" spc="-844">
                <a:solidFill>
                  <a:srgbClr val="5CE1E6"/>
                </a:solidFill>
                <a:latin typeface="Times New Roman"/>
                <a:cs typeface="Times New Roman"/>
              </a:rPr>
              <a:t>О</a:t>
            </a:r>
            <a:r>
              <a:rPr dirty="0" sz="5200" spc="-930">
                <a:solidFill>
                  <a:srgbClr val="5CE1E6"/>
                </a:solidFill>
                <a:latin typeface="Times New Roman"/>
                <a:cs typeface="Times New Roman"/>
              </a:rPr>
              <a:t>У</a:t>
            </a:r>
            <a:r>
              <a:rPr dirty="0" sz="5200" spc="-265">
                <a:solidFill>
                  <a:srgbClr val="5CE1E6"/>
                </a:solidFill>
                <a:latin typeface="Times New Roman"/>
                <a:cs typeface="Times New Roman"/>
              </a:rPr>
              <a:t> </a:t>
            </a:r>
            <a:r>
              <a:rPr dirty="0" sz="5200" spc="-600">
                <a:solidFill>
                  <a:srgbClr val="5CE1E6"/>
                </a:solidFill>
                <a:latin typeface="Times New Roman"/>
                <a:cs typeface="Times New Roman"/>
              </a:rPr>
              <a:t>"</a:t>
            </a:r>
            <a:r>
              <a:rPr dirty="0" sz="5200" spc="-885">
                <a:solidFill>
                  <a:srgbClr val="5CE1E6"/>
                </a:solidFill>
                <a:latin typeface="Times New Roman"/>
                <a:cs typeface="Times New Roman"/>
              </a:rPr>
              <a:t>С</a:t>
            </a:r>
            <a:r>
              <a:rPr dirty="0" sz="5200" spc="-844">
                <a:solidFill>
                  <a:srgbClr val="5CE1E6"/>
                </a:solidFill>
                <a:latin typeface="Times New Roman"/>
                <a:cs typeface="Times New Roman"/>
              </a:rPr>
              <a:t>О</a:t>
            </a:r>
            <a:r>
              <a:rPr dirty="0" sz="5200" spc="-1050">
                <a:solidFill>
                  <a:srgbClr val="5CE1E6"/>
                </a:solidFill>
                <a:latin typeface="Times New Roman"/>
                <a:cs typeface="Times New Roman"/>
              </a:rPr>
              <a:t>Ш</a:t>
            </a:r>
            <a:r>
              <a:rPr dirty="0" sz="5200" spc="-265">
                <a:solidFill>
                  <a:srgbClr val="5CE1E6"/>
                </a:solidFill>
                <a:latin typeface="Times New Roman"/>
                <a:cs typeface="Times New Roman"/>
              </a:rPr>
              <a:t> </a:t>
            </a:r>
            <a:r>
              <a:rPr dirty="0" sz="5200" spc="-590">
                <a:solidFill>
                  <a:srgbClr val="5CE1E6"/>
                </a:solidFill>
                <a:latin typeface="Times New Roman"/>
                <a:cs typeface="Times New Roman"/>
              </a:rPr>
              <a:t>№</a:t>
            </a:r>
            <a:r>
              <a:rPr dirty="0" sz="5200" spc="-265">
                <a:solidFill>
                  <a:srgbClr val="5CE1E6"/>
                </a:solidFill>
                <a:latin typeface="Times New Roman"/>
                <a:cs typeface="Times New Roman"/>
              </a:rPr>
              <a:t> </a:t>
            </a:r>
            <a:r>
              <a:rPr dirty="0" sz="5200" spc="-335">
                <a:solidFill>
                  <a:srgbClr val="5CE1E6"/>
                </a:solidFill>
                <a:latin typeface="Times New Roman"/>
                <a:cs typeface="Times New Roman"/>
              </a:rPr>
              <a:t>4</a:t>
            </a:r>
            <a:r>
              <a:rPr dirty="0" sz="5200" spc="-250">
                <a:solidFill>
                  <a:srgbClr val="5CE1E6"/>
                </a:solidFill>
                <a:latin typeface="Times New Roman"/>
                <a:cs typeface="Times New Roman"/>
              </a:rPr>
              <a:t>9</a:t>
            </a:r>
            <a:r>
              <a:rPr dirty="0" sz="5200" spc="-600">
                <a:solidFill>
                  <a:srgbClr val="5CE1E6"/>
                </a:solidFill>
                <a:latin typeface="Times New Roman"/>
                <a:cs typeface="Times New Roman"/>
              </a:rPr>
              <a:t>"</a:t>
            </a:r>
            <a:endParaRPr sz="5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75689" y="4563233"/>
            <a:ext cx="6296025" cy="45434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3871" y="2968751"/>
            <a:ext cx="6178295" cy="11460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4379" y="4109727"/>
            <a:ext cx="10580370" cy="5226050"/>
          </a:xfrm>
          <a:prstGeom prst="rect">
            <a:avLst/>
          </a:prstGeom>
        </p:spPr>
        <p:txBody>
          <a:bodyPr wrap="square" lIns="0" tIns="1155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dirty="0" sz="4200" spc="-409">
                <a:solidFill>
                  <a:srgbClr val="FFFFFF"/>
                </a:solidFill>
                <a:latin typeface="Lucida Sans Unicode"/>
                <a:cs typeface="Lucida Sans Unicode"/>
              </a:rPr>
              <a:t>Па</a:t>
            </a:r>
            <a:r>
              <a:rPr dirty="0" sz="4200" spc="-72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655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dirty="0" sz="4200" spc="-455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r>
              <a:rPr dirty="0" sz="4200" spc="-27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985">
                <a:solidFill>
                  <a:srgbClr val="FFFFFF"/>
                </a:solidFill>
                <a:latin typeface="Lucida Sans Unicode"/>
                <a:cs typeface="Lucida Sans Unicode"/>
              </a:rPr>
              <a:t>ф</a:t>
            </a:r>
            <a:r>
              <a:rPr dirty="0" sz="4200" spc="-710">
                <a:solidFill>
                  <a:srgbClr val="FFFFFF"/>
                </a:solidFill>
                <a:latin typeface="Lucida Sans Unicode"/>
                <a:cs typeface="Lucida Sans Unicode"/>
              </a:rPr>
              <a:t>ор</a:t>
            </a:r>
            <a:r>
              <a:rPr dirty="0" sz="4200" spc="-11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4200">
              <a:latin typeface="Lucida Sans Unicode"/>
              <a:cs typeface="Lucida Sans Unicode"/>
            </a:endParaRPr>
          </a:p>
          <a:p>
            <a:pPr algn="ctr" marL="12700" marR="5080">
              <a:lnSpc>
                <a:spcPts val="5850"/>
              </a:lnSpc>
              <a:spcBef>
                <a:spcPts val="330"/>
              </a:spcBef>
            </a:pPr>
            <a:r>
              <a:rPr dirty="0" sz="4200" spc="-280">
                <a:solidFill>
                  <a:srgbClr val="FFFFFF"/>
                </a:solidFill>
                <a:latin typeface="Lucida Sans Unicode"/>
                <a:cs typeface="Lucida Sans Unicode"/>
              </a:rPr>
              <a:t>Ма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ч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680">
                <a:solidFill>
                  <a:srgbClr val="FFFFFF"/>
                </a:solidFill>
                <a:latin typeface="Lucida Sans Unicode"/>
                <a:cs typeface="Lucida Sans Unicode"/>
              </a:rPr>
              <a:t>ю</a:t>
            </a:r>
            <a:r>
              <a:rPr dirty="0" sz="4200" spc="-630">
                <a:solidFill>
                  <a:srgbClr val="FFFFFF"/>
                </a:solidFill>
                <a:latin typeface="Lucida Sans Unicode"/>
                <a:cs typeface="Lucida Sans Unicode"/>
              </a:rPr>
              <a:t>но</a:t>
            </a:r>
            <a:r>
              <a:rPr dirty="0" sz="4200" spc="-825">
                <a:solidFill>
                  <a:srgbClr val="FFFFFF"/>
                </a:solidFill>
                <a:latin typeface="Lucida Sans Unicode"/>
                <a:cs typeface="Lucida Sans Unicode"/>
              </a:rPr>
              <a:t>ш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90">
                <a:solidFill>
                  <a:srgbClr val="FFFFFF"/>
                </a:solidFill>
                <a:latin typeface="Lucida Sans Unicode"/>
                <a:cs typeface="Lucida Sans Unicode"/>
              </a:rPr>
              <a:t>–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665">
                <a:solidFill>
                  <a:srgbClr val="FFFFFF"/>
                </a:solidFill>
                <a:latin typeface="Lucida Sans Unicode"/>
                <a:cs typeface="Lucida Sans Unicode"/>
              </a:rPr>
              <a:t>б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7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11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5">
                <a:solidFill>
                  <a:srgbClr val="FFFFFF"/>
                </a:solidFill>
                <a:latin typeface="Lucida Sans Unicode"/>
                <a:cs typeface="Lucida Sans Unicode"/>
              </a:rPr>
              <a:t>ж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7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705">
                <a:solidFill>
                  <a:srgbClr val="FFFFFF"/>
                </a:solidFill>
                <a:latin typeface="Lucida Sans Unicode"/>
                <a:cs typeface="Lucida Sans Unicode"/>
              </a:rPr>
              <a:t>оро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ч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  </a:t>
            </a:r>
            <a:r>
              <a:rPr dirty="0" sz="4200" spc="-690">
                <a:solidFill>
                  <a:srgbClr val="FFFFFF"/>
                </a:solidFill>
                <a:latin typeface="Lucida Sans Unicode"/>
                <a:cs typeface="Lucida Sans Unicode"/>
              </a:rPr>
              <a:t>бр</a:t>
            </a:r>
            <a:r>
              <a:rPr dirty="0" sz="4200" spc="-680">
                <a:solidFill>
                  <a:srgbClr val="FFFFFF"/>
                </a:solidFill>
                <a:latin typeface="Lucida Sans Unicode"/>
                <a:cs typeface="Lucida Sans Unicode"/>
              </a:rPr>
              <a:t>ю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5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655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dirty="0" sz="4200" spc="5">
                <a:solidFill>
                  <a:srgbClr val="FFFFFF"/>
                </a:solidFill>
                <a:latin typeface="Lucida Sans Unicode"/>
                <a:cs typeface="Lucida Sans Unicode"/>
              </a:rPr>
              <a:t>ж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3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45">
                <a:solidFill>
                  <a:srgbClr val="FFFFFF"/>
                </a:solidFill>
                <a:latin typeface="Lucida Sans Unicode"/>
                <a:cs typeface="Lucida Sans Unicode"/>
              </a:rPr>
              <a:t>темно-си</a:t>
            </a:r>
            <a:r>
              <a:rPr dirty="0" sz="4200" spc="-555">
                <a:solidFill>
                  <a:srgbClr val="FFFFFF"/>
                </a:solidFill>
                <a:latin typeface="Lucida Sans Unicode"/>
                <a:cs typeface="Lucida Sans Unicode"/>
              </a:rPr>
              <a:t>него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509">
                <a:solidFill>
                  <a:srgbClr val="FFFFFF"/>
                </a:solidFill>
                <a:latin typeface="Lucida Sans Unicode"/>
                <a:cs typeface="Lucida Sans Unicode"/>
              </a:rPr>
              <a:t>ц</a:t>
            </a:r>
            <a:r>
              <a:rPr dirty="0" sz="4200" spc="-285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  </a:t>
            </a:r>
            <a:r>
              <a:rPr dirty="0" sz="4200" spc="-985">
                <a:solidFill>
                  <a:srgbClr val="FFFFFF"/>
                </a:solidFill>
                <a:latin typeface="Lucida Sans Unicode"/>
                <a:cs typeface="Lucida Sans Unicode"/>
              </a:rPr>
              <a:t>ф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72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dirty="0" sz="4200" spc="-11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495">
                <a:solidFill>
                  <a:srgbClr val="FFFFFF"/>
                </a:solidFill>
                <a:latin typeface="Lucida Sans Unicode"/>
                <a:cs typeface="Lucida Sans Unicode"/>
              </a:rPr>
              <a:t>нный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25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11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825">
                <a:solidFill>
                  <a:srgbClr val="FFFFFF"/>
                </a:solidFill>
                <a:latin typeface="Lucida Sans Unicode"/>
                <a:cs typeface="Lucida Sans Unicode"/>
              </a:rPr>
              <a:t>ш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985">
                <a:solidFill>
                  <a:srgbClr val="FFFFFF"/>
                </a:solidFill>
                <a:latin typeface="Lucida Sans Unicode"/>
                <a:cs typeface="Lucida Sans Unicode"/>
              </a:rPr>
              <a:t>ф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4200">
              <a:latin typeface="Lucida Sans Unicode"/>
              <a:cs typeface="Lucida Sans Unicode"/>
            </a:endParaRPr>
          </a:p>
          <a:p>
            <a:pPr algn="ctr" marL="64769" marR="57150">
              <a:lnSpc>
                <a:spcPts val="5850"/>
              </a:lnSpc>
            </a:pPr>
            <a:r>
              <a:rPr dirty="0" sz="4200" spc="-735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285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ч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655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285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825">
                <a:solidFill>
                  <a:srgbClr val="FFFFFF"/>
                </a:solidFill>
                <a:latin typeface="Lucida Sans Unicode"/>
                <a:cs typeface="Lucida Sans Unicode"/>
              </a:rPr>
              <a:t>ш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35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865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5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тье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690">
                <a:solidFill>
                  <a:srgbClr val="FFFFFF"/>
                </a:solidFill>
                <a:latin typeface="Lucida Sans Unicode"/>
                <a:cs typeface="Lucida Sans Unicode"/>
              </a:rPr>
              <a:t>бордо</a:t>
            </a:r>
            <a:r>
              <a:rPr dirty="0" sz="4200" spc="-285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509">
                <a:solidFill>
                  <a:srgbClr val="FFFFFF"/>
                </a:solidFill>
                <a:latin typeface="Lucida Sans Unicode"/>
                <a:cs typeface="Lucida Sans Unicode"/>
              </a:rPr>
              <a:t>ц</a:t>
            </a:r>
            <a:r>
              <a:rPr dirty="0" sz="4200" spc="-285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165">
                <a:solidFill>
                  <a:srgbClr val="FFFFFF"/>
                </a:solidFill>
                <a:latin typeface="Lucida Sans Unicode"/>
                <a:cs typeface="Lucida Sans Unicode"/>
              </a:rPr>
              <a:t>с  </a:t>
            </a:r>
            <a:r>
              <a:rPr dirty="0" sz="4200" spc="-390">
                <a:solidFill>
                  <a:srgbClr val="FFFFFF"/>
                </a:solidFill>
                <a:latin typeface="Lucida Sans Unicode"/>
                <a:cs typeface="Lucida Sans Unicode"/>
              </a:rPr>
              <a:t>белыми</a:t>
            </a:r>
            <a:r>
              <a:rPr dirty="0" sz="4200" spc="-4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50">
                <a:solidFill>
                  <a:srgbClr val="FFFFFF"/>
                </a:solidFill>
                <a:latin typeface="Lucida Sans Unicode"/>
                <a:cs typeface="Lucida Sans Unicode"/>
              </a:rPr>
              <a:t>воротником</a:t>
            </a:r>
            <a:r>
              <a:rPr dirty="0" sz="4200" spc="-4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305">
                <a:solidFill>
                  <a:srgbClr val="FFFFFF"/>
                </a:solidFill>
                <a:latin typeface="Lucida Sans Unicode"/>
                <a:cs typeface="Lucida Sans Unicode"/>
              </a:rPr>
              <a:t>манжетами,</a:t>
            </a:r>
            <a:r>
              <a:rPr dirty="0" sz="4200" spc="-4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515">
                <a:solidFill>
                  <a:srgbClr val="FFFFFF"/>
                </a:solidFill>
                <a:latin typeface="Lucida Sans Unicode"/>
                <a:cs typeface="Lucida Sans Unicode"/>
              </a:rPr>
              <a:t>фирменный </a:t>
            </a:r>
            <a:r>
              <a:rPr dirty="0" sz="4200" spc="-1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235">
                <a:solidFill>
                  <a:srgbClr val="FFFFFF"/>
                </a:solidFill>
                <a:latin typeface="Lucida Sans Unicode"/>
                <a:cs typeface="Lucida Sans Unicode"/>
              </a:rPr>
              <a:t>ту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25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11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825">
                <a:solidFill>
                  <a:srgbClr val="FFFFFF"/>
                </a:solidFill>
                <a:latin typeface="Lucida Sans Unicode"/>
                <a:cs typeface="Lucida Sans Unicode"/>
              </a:rPr>
              <a:t>ш</a:t>
            </a:r>
            <a:r>
              <a:rPr dirty="0" sz="420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70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,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2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985">
                <a:solidFill>
                  <a:srgbClr val="FFFFFF"/>
                </a:solidFill>
                <a:latin typeface="Lucida Sans Unicode"/>
                <a:cs typeface="Lucida Sans Unicode"/>
              </a:rPr>
              <a:t>ф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42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2951" y="2407919"/>
            <a:ext cx="6501383" cy="12070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543" y="3776471"/>
            <a:ext cx="17215103" cy="528827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8159" y="2831805"/>
            <a:ext cx="4476749" cy="5867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85415" y="3563111"/>
            <a:ext cx="8336279" cy="51572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3722" y="4151303"/>
            <a:ext cx="10144124" cy="52006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6959" y="2712719"/>
            <a:ext cx="14176247" cy="10881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1" y="3374135"/>
            <a:ext cx="17489423" cy="231952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30674" y="5871924"/>
            <a:ext cx="13495019" cy="3692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15999"/>
              </a:lnSpc>
              <a:spcBef>
                <a:spcPts val="95"/>
              </a:spcBef>
            </a:pPr>
            <a:r>
              <a:rPr dirty="0" sz="4150" spc="-310">
                <a:solidFill>
                  <a:srgbClr val="FFFFFF"/>
                </a:solidFill>
                <a:latin typeface="Lucida Sans Unicode"/>
                <a:cs typeface="Lucida Sans Unicode"/>
              </a:rPr>
              <a:t>Таким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95">
                <a:solidFill>
                  <a:srgbClr val="FFFFFF"/>
                </a:solidFill>
                <a:latin typeface="Lucida Sans Unicode"/>
                <a:cs typeface="Lucida Sans Unicode"/>
              </a:rPr>
              <a:t>образом,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360">
                <a:solidFill>
                  <a:srgbClr val="FFFFFF"/>
                </a:solidFill>
                <a:latin typeface="Lucida Sans Unicode"/>
                <a:cs typeface="Lucida Sans Unicode"/>
              </a:rPr>
              <a:t>психологическая</a:t>
            </a:r>
            <a:r>
              <a:rPr dirty="0" sz="4150" spc="-4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45">
                <a:solidFill>
                  <a:srgbClr val="FFFFFF"/>
                </a:solidFill>
                <a:latin typeface="Lucida Sans Unicode"/>
                <a:cs typeface="Lucida Sans Unicode"/>
              </a:rPr>
              <a:t>готовность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70">
                <a:solidFill>
                  <a:srgbClr val="FFFFFF"/>
                </a:solidFill>
                <a:latin typeface="Lucida Sans Unicode"/>
                <a:cs typeface="Lucida Sans Unicode"/>
              </a:rPr>
              <a:t>ребенка</a:t>
            </a:r>
            <a:r>
              <a:rPr dirty="0" sz="4150" spc="-4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95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55">
                <a:solidFill>
                  <a:srgbClr val="FFFFFF"/>
                </a:solidFill>
                <a:latin typeface="Lucida Sans Unicode"/>
                <a:cs typeface="Lucida Sans Unicode"/>
              </a:rPr>
              <a:t>школе </a:t>
            </a:r>
            <a:r>
              <a:rPr dirty="0" sz="4150" spc="-130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25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4150" spc="-71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dirty="0" sz="4150" spc="-46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150" spc="-650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dirty="0" sz="4150" spc="-25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46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150" spc="-24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46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15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15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150" spc="-69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28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150" spc="-265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150" spc="-670">
                <a:solidFill>
                  <a:srgbClr val="FFFFFF"/>
                </a:solidFill>
                <a:latin typeface="Lucida Sans Unicode"/>
                <a:cs typeface="Lucida Sans Unicode"/>
              </a:rPr>
              <a:t>ю</a:t>
            </a:r>
            <a:r>
              <a:rPr dirty="0" sz="4150" spc="-1015">
                <a:solidFill>
                  <a:srgbClr val="FFFFFF"/>
                </a:solidFill>
                <a:latin typeface="Lucida Sans Unicode"/>
                <a:cs typeface="Lucida Sans Unicode"/>
              </a:rPr>
              <a:t>щ</a:t>
            </a:r>
            <a:r>
              <a:rPr dirty="0" sz="4150" spc="-36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150" spc="-505">
                <a:solidFill>
                  <a:srgbClr val="FFFFFF"/>
                </a:solidFill>
                <a:latin typeface="Lucida Sans Unicode"/>
                <a:cs typeface="Lucida Sans Unicode"/>
              </a:rPr>
              <a:t>х</a:t>
            </a:r>
            <a:r>
              <a:rPr dirty="0" sz="4150" spc="-480">
                <a:solidFill>
                  <a:srgbClr val="FFFFFF"/>
                </a:solidFill>
                <a:latin typeface="Lucida Sans Unicode"/>
                <a:cs typeface="Lucida Sans Unicode"/>
              </a:rPr>
              <a:t>:</a:t>
            </a:r>
            <a:endParaRPr sz="415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795"/>
              </a:spcBef>
            </a:pPr>
            <a:r>
              <a:rPr dirty="0" sz="4150" spc="-51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150" spc="-36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ч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855">
                <a:solidFill>
                  <a:srgbClr val="FFFFFF"/>
                </a:solidFill>
                <a:latin typeface="Lucida Sans Unicode"/>
                <a:cs typeface="Lucida Sans Unicode"/>
              </a:rPr>
              <a:t>-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500">
                <a:solidFill>
                  <a:srgbClr val="FFFFFF"/>
                </a:solidFill>
                <a:latin typeface="Lucida Sans Unicode"/>
                <a:cs typeface="Lucida Sans Unicode"/>
              </a:rPr>
              <a:t>ц</a:t>
            </a:r>
            <a:r>
              <a:rPr dirty="0" sz="4150" spc="-36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15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26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8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415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795"/>
              </a:spcBef>
            </a:pPr>
            <a:r>
              <a:rPr dirty="0" sz="4150" spc="-509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46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лл</a:t>
            </a:r>
            <a:r>
              <a:rPr dirty="0" sz="4150" spc="-46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150" spc="-10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225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15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26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8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415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795"/>
              </a:spcBef>
            </a:pPr>
            <a:r>
              <a:rPr dirty="0" sz="4150" spc="-210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36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150" spc="-28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500">
                <a:solidFill>
                  <a:srgbClr val="FFFFFF"/>
                </a:solidFill>
                <a:latin typeface="Lucida Sans Unicode"/>
                <a:cs typeface="Lucida Sans Unicode"/>
              </a:rPr>
              <a:t>ц</a:t>
            </a:r>
            <a:r>
              <a:rPr dirty="0" sz="4150" spc="-36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нн</a:t>
            </a:r>
            <a:r>
              <a:rPr dirty="0" sz="4150" spc="-34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150" spc="-26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8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150" spc="-555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4150" spc="-69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150" spc="-220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150" spc="-245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15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150" spc="-484">
                <a:solidFill>
                  <a:srgbClr val="FFFFFF"/>
                </a:solidFill>
                <a:latin typeface="Lucida Sans Unicode"/>
                <a:cs typeface="Lucida Sans Unicode"/>
              </a:rPr>
              <a:t>.</a:t>
            </a:r>
            <a:endParaRPr sz="415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37359" y="2304288"/>
            <a:ext cx="15310103" cy="10607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5047" y="3657600"/>
            <a:ext cx="16757903" cy="58155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4423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17575" y="2517647"/>
            <a:ext cx="17465040" cy="7339965"/>
            <a:chOff x="417575" y="2517647"/>
            <a:chExt cx="17465040" cy="73399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3095" y="2517647"/>
              <a:ext cx="14014703" cy="1069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575" y="3584447"/>
              <a:ext cx="17465039" cy="62727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4423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6079" y="2417063"/>
            <a:ext cx="13185647" cy="10607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984" y="3553967"/>
            <a:ext cx="17769839" cy="61325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59" y="4849367"/>
            <a:ext cx="16654271" cy="14660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1495" y="6469055"/>
            <a:ext cx="9733915" cy="271653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248660" marR="5080" indent="-3236595">
              <a:lnSpc>
                <a:spcPct val="116900"/>
              </a:lnSpc>
              <a:spcBef>
                <a:spcPts val="95"/>
              </a:spcBef>
            </a:pPr>
            <a:r>
              <a:rPr dirty="0" sz="7550" spc="-1460">
                <a:latin typeface="Lucida Sans Unicode"/>
                <a:cs typeface="Lucida Sans Unicode"/>
              </a:rPr>
              <a:t>С</a:t>
            </a:r>
            <a:r>
              <a:rPr dirty="0" sz="7550" spc="-400">
                <a:latin typeface="Lucida Sans Unicode"/>
                <a:cs typeface="Lucida Sans Unicode"/>
              </a:rPr>
              <a:t>л</a:t>
            </a:r>
            <a:r>
              <a:rPr dirty="0" sz="7550" spc="-835">
                <a:latin typeface="Lucida Sans Unicode"/>
                <a:cs typeface="Lucida Sans Unicode"/>
              </a:rPr>
              <a:t>е</a:t>
            </a:r>
            <a:r>
              <a:rPr dirty="0" sz="7550" spc="-1175">
                <a:latin typeface="Lucida Sans Unicode"/>
                <a:cs typeface="Lucida Sans Unicode"/>
              </a:rPr>
              <a:t>д</a:t>
            </a:r>
            <a:r>
              <a:rPr dirty="0" sz="7550" spc="-390">
                <a:latin typeface="Lucida Sans Unicode"/>
                <a:cs typeface="Lucida Sans Unicode"/>
              </a:rPr>
              <a:t>у</a:t>
            </a:r>
            <a:r>
              <a:rPr dirty="0" sz="7550" spc="-1210">
                <a:latin typeface="Lucida Sans Unicode"/>
                <a:cs typeface="Lucida Sans Unicode"/>
              </a:rPr>
              <a:t>ю</a:t>
            </a:r>
            <a:r>
              <a:rPr dirty="0" sz="7550" spc="-1839">
                <a:latin typeface="Lucida Sans Unicode"/>
                <a:cs typeface="Lucida Sans Unicode"/>
              </a:rPr>
              <a:t>щ</a:t>
            </a:r>
            <a:r>
              <a:rPr dirty="0" sz="7550" spc="-620">
                <a:latin typeface="Lucida Sans Unicode"/>
                <a:cs typeface="Lucida Sans Unicode"/>
              </a:rPr>
              <a:t>а</a:t>
            </a:r>
            <a:r>
              <a:rPr dirty="0" sz="7550" spc="-470">
                <a:latin typeface="Lucida Sans Unicode"/>
                <a:cs typeface="Lucida Sans Unicode"/>
              </a:rPr>
              <a:t>я</a:t>
            </a:r>
            <a:r>
              <a:rPr dirty="0" sz="7550" spc="-875">
                <a:latin typeface="Lucida Sans Unicode"/>
                <a:cs typeface="Lucida Sans Unicode"/>
              </a:rPr>
              <a:t> </a:t>
            </a:r>
            <a:r>
              <a:rPr dirty="0" sz="7550" spc="-655">
                <a:latin typeface="Lucida Sans Unicode"/>
                <a:cs typeface="Lucida Sans Unicode"/>
              </a:rPr>
              <a:t>и</a:t>
            </a:r>
            <a:r>
              <a:rPr dirty="0" sz="7550" spc="-994">
                <a:latin typeface="Lucida Sans Unicode"/>
                <a:cs typeface="Lucida Sans Unicode"/>
              </a:rPr>
              <a:t>н</a:t>
            </a:r>
            <a:r>
              <a:rPr dirty="0" sz="7550" spc="-1764">
                <a:latin typeface="Lucida Sans Unicode"/>
                <a:cs typeface="Lucida Sans Unicode"/>
              </a:rPr>
              <a:t>ф</a:t>
            </a:r>
            <a:r>
              <a:rPr dirty="0" sz="7550" spc="-1270">
                <a:latin typeface="Lucida Sans Unicode"/>
                <a:cs typeface="Lucida Sans Unicode"/>
              </a:rPr>
              <a:t>ор</a:t>
            </a:r>
            <a:r>
              <a:rPr dirty="0" sz="7550" spc="-180">
                <a:latin typeface="Lucida Sans Unicode"/>
                <a:cs typeface="Lucida Sans Unicode"/>
              </a:rPr>
              <a:t>м</a:t>
            </a:r>
            <a:r>
              <a:rPr dirty="0" sz="7550" spc="-620">
                <a:latin typeface="Lucida Sans Unicode"/>
                <a:cs typeface="Lucida Sans Unicode"/>
              </a:rPr>
              <a:t>а</a:t>
            </a:r>
            <a:r>
              <a:rPr dirty="0" sz="7550" spc="-905">
                <a:latin typeface="Lucida Sans Unicode"/>
                <a:cs typeface="Lucida Sans Unicode"/>
              </a:rPr>
              <a:t>ц</a:t>
            </a:r>
            <a:r>
              <a:rPr dirty="0" sz="7550" spc="-655">
                <a:latin typeface="Lucida Sans Unicode"/>
                <a:cs typeface="Lucida Sans Unicode"/>
              </a:rPr>
              <a:t>и</a:t>
            </a:r>
            <a:r>
              <a:rPr dirty="0" sz="7550" spc="-350">
                <a:latin typeface="Lucida Sans Unicode"/>
                <a:cs typeface="Lucida Sans Unicode"/>
              </a:rPr>
              <a:t>я  </a:t>
            </a:r>
            <a:r>
              <a:rPr dirty="0" sz="7550" spc="-1175">
                <a:latin typeface="Lucida Sans Unicode"/>
                <a:cs typeface="Lucida Sans Unicode"/>
              </a:rPr>
              <a:t>д</a:t>
            </a:r>
            <a:r>
              <a:rPr dirty="0" sz="7550" spc="-400">
                <a:latin typeface="Lucida Sans Unicode"/>
                <a:cs typeface="Lucida Sans Unicode"/>
              </a:rPr>
              <a:t>л</a:t>
            </a:r>
            <a:r>
              <a:rPr dirty="0" sz="7550" spc="-470">
                <a:latin typeface="Lucida Sans Unicode"/>
                <a:cs typeface="Lucida Sans Unicode"/>
              </a:rPr>
              <a:t>я</a:t>
            </a:r>
            <a:r>
              <a:rPr dirty="0" sz="7550" spc="-875">
                <a:latin typeface="Lucida Sans Unicode"/>
                <a:cs typeface="Lucida Sans Unicode"/>
              </a:rPr>
              <a:t> </a:t>
            </a:r>
            <a:r>
              <a:rPr dirty="0" sz="7550" spc="-285">
                <a:latin typeface="Lucida Sans Unicode"/>
                <a:cs typeface="Lucida Sans Unicode"/>
              </a:rPr>
              <a:t>В</a:t>
            </a:r>
            <a:r>
              <a:rPr dirty="0" sz="7550" spc="-620">
                <a:latin typeface="Lucida Sans Unicode"/>
                <a:cs typeface="Lucida Sans Unicode"/>
              </a:rPr>
              <a:t>а</a:t>
            </a:r>
            <a:r>
              <a:rPr dirty="0" sz="7550" spc="-390">
                <a:latin typeface="Lucida Sans Unicode"/>
                <a:cs typeface="Lucida Sans Unicode"/>
              </a:rPr>
              <a:t>с</a:t>
            </a:r>
            <a:r>
              <a:rPr dirty="0" sz="7550" spc="-869">
                <a:latin typeface="Lucida Sans Unicode"/>
                <a:cs typeface="Lucida Sans Unicode"/>
              </a:rPr>
              <a:t>:</a:t>
            </a:r>
            <a:endParaRPr sz="755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6859" y="6871472"/>
            <a:ext cx="2234621" cy="2285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9857" y="6654890"/>
            <a:ext cx="1324867" cy="24764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984633" y="6712523"/>
            <a:ext cx="3416935" cy="2476500"/>
          </a:xfrm>
          <a:custGeom>
            <a:avLst/>
            <a:gdLst/>
            <a:ahLst/>
            <a:cxnLst/>
            <a:rect l="l" t="t" r="r" b="b"/>
            <a:pathLst>
              <a:path w="3416934" h="2476500">
                <a:moveTo>
                  <a:pt x="3262729" y="2413000"/>
                </a:moveTo>
                <a:lnTo>
                  <a:pt x="152602" y="2413000"/>
                </a:lnTo>
                <a:lnTo>
                  <a:pt x="111187" y="2400300"/>
                </a:lnTo>
                <a:lnTo>
                  <a:pt x="74496" y="2374900"/>
                </a:lnTo>
                <a:lnTo>
                  <a:pt x="43781" y="2349500"/>
                </a:lnTo>
                <a:lnTo>
                  <a:pt x="20292" y="2311400"/>
                </a:lnTo>
                <a:lnTo>
                  <a:pt x="5281" y="2260600"/>
                </a:lnTo>
                <a:lnTo>
                  <a:pt x="0" y="2222500"/>
                </a:lnTo>
                <a:lnTo>
                  <a:pt x="0" y="368300"/>
                </a:lnTo>
                <a:lnTo>
                  <a:pt x="5288" y="317500"/>
                </a:lnTo>
                <a:lnTo>
                  <a:pt x="20348" y="279400"/>
                </a:lnTo>
                <a:lnTo>
                  <a:pt x="43969" y="241300"/>
                </a:lnTo>
                <a:lnTo>
                  <a:pt x="74942" y="215900"/>
                </a:lnTo>
                <a:lnTo>
                  <a:pt x="112058" y="190500"/>
                </a:lnTo>
                <a:lnTo>
                  <a:pt x="154107" y="177800"/>
                </a:lnTo>
                <a:lnTo>
                  <a:pt x="199880" y="165100"/>
                </a:lnTo>
                <a:lnTo>
                  <a:pt x="444111" y="165100"/>
                </a:lnTo>
                <a:lnTo>
                  <a:pt x="482982" y="152400"/>
                </a:lnTo>
                <a:lnTo>
                  <a:pt x="525190" y="139700"/>
                </a:lnTo>
                <a:lnTo>
                  <a:pt x="570338" y="127000"/>
                </a:lnTo>
                <a:lnTo>
                  <a:pt x="618029" y="114300"/>
                </a:lnTo>
                <a:lnTo>
                  <a:pt x="667865" y="88900"/>
                </a:lnTo>
                <a:lnTo>
                  <a:pt x="719450" y="76200"/>
                </a:lnTo>
                <a:lnTo>
                  <a:pt x="1043415" y="0"/>
                </a:lnTo>
                <a:lnTo>
                  <a:pt x="1338287" y="0"/>
                </a:lnTo>
                <a:lnTo>
                  <a:pt x="1400268" y="12700"/>
                </a:lnTo>
                <a:lnTo>
                  <a:pt x="1456627" y="25400"/>
                </a:lnTo>
                <a:lnTo>
                  <a:pt x="1507525" y="50800"/>
                </a:lnTo>
                <a:lnTo>
                  <a:pt x="1553123" y="63500"/>
                </a:lnTo>
                <a:lnTo>
                  <a:pt x="1593580" y="88900"/>
                </a:lnTo>
                <a:lnTo>
                  <a:pt x="1611320" y="101600"/>
                </a:lnTo>
                <a:lnTo>
                  <a:pt x="1152447" y="101600"/>
                </a:lnTo>
                <a:lnTo>
                  <a:pt x="1098396" y="114300"/>
                </a:lnTo>
                <a:lnTo>
                  <a:pt x="1042594" y="114300"/>
                </a:lnTo>
                <a:lnTo>
                  <a:pt x="755984" y="177800"/>
                </a:lnTo>
                <a:lnTo>
                  <a:pt x="700871" y="203200"/>
                </a:lnTo>
                <a:lnTo>
                  <a:pt x="647737" y="215900"/>
                </a:lnTo>
                <a:lnTo>
                  <a:pt x="597116" y="228600"/>
                </a:lnTo>
                <a:lnTo>
                  <a:pt x="549540" y="254000"/>
                </a:lnTo>
                <a:lnTo>
                  <a:pt x="505541" y="266700"/>
                </a:lnTo>
                <a:lnTo>
                  <a:pt x="465654" y="279400"/>
                </a:lnTo>
                <a:lnTo>
                  <a:pt x="199880" y="279400"/>
                </a:lnTo>
                <a:lnTo>
                  <a:pt x="165019" y="292100"/>
                </a:lnTo>
                <a:lnTo>
                  <a:pt x="136510" y="304800"/>
                </a:lnTo>
                <a:lnTo>
                  <a:pt x="117268" y="330200"/>
                </a:lnTo>
                <a:lnTo>
                  <a:pt x="110207" y="368300"/>
                </a:lnTo>
                <a:lnTo>
                  <a:pt x="110207" y="2222500"/>
                </a:lnTo>
                <a:lnTo>
                  <a:pt x="136510" y="2286000"/>
                </a:lnTo>
                <a:lnTo>
                  <a:pt x="199880" y="2311400"/>
                </a:lnTo>
                <a:lnTo>
                  <a:pt x="1708395" y="2374900"/>
                </a:lnTo>
                <a:lnTo>
                  <a:pt x="3341890" y="2374900"/>
                </a:lnTo>
                <a:lnTo>
                  <a:pt x="3304773" y="2400300"/>
                </a:lnTo>
                <a:lnTo>
                  <a:pt x="3262729" y="2413000"/>
                </a:lnTo>
                <a:close/>
              </a:path>
              <a:path w="3416934" h="2476500">
                <a:moveTo>
                  <a:pt x="1922957" y="165100"/>
                </a:moveTo>
                <a:lnTo>
                  <a:pt x="1709386" y="165100"/>
                </a:lnTo>
                <a:lnTo>
                  <a:pt x="1730707" y="152400"/>
                </a:lnTo>
                <a:lnTo>
                  <a:pt x="1756453" y="127000"/>
                </a:lnTo>
                <a:lnTo>
                  <a:pt x="1786770" y="114300"/>
                </a:lnTo>
                <a:lnTo>
                  <a:pt x="1821803" y="88900"/>
                </a:lnTo>
                <a:lnTo>
                  <a:pt x="1861700" y="63500"/>
                </a:lnTo>
                <a:lnTo>
                  <a:pt x="1906607" y="50800"/>
                </a:lnTo>
                <a:lnTo>
                  <a:pt x="1956670" y="25400"/>
                </a:lnTo>
                <a:lnTo>
                  <a:pt x="2012035" y="12700"/>
                </a:lnTo>
                <a:lnTo>
                  <a:pt x="2072849" y="0"/>
                </a:lnTo>
                <a:lnTo>
                  <a:pt x="2357781" y="0"/>
                </a:lnTo>
                <a:lnTo>
                  <a:pt x="2460327" y="25400"/>
                </a:lnTo>
                <a:lnTo>
                  <a:pt x="2512122" y="25400"/>
                </a:lnTo>
                <a:lnTo>
                  <a:pt x="2665726" y="63500"/>
                </a:lnTo>
                <a:lnTo>
                  <a:pt x="2715260" y="88900"/>
                </a:lnTo>
                <a:lnTo>
                  <a:pt x="2763423" y="101600"/>
                </a:lnTo>
                <a:lnTo>
                  <a:pt x="2220014" y="101600"/>
                </a:lnTo>
                <a:lnTo>
                  <a:pt x="2139076" y="114300"/>
                </a:lnTo>
                <a:lnTo>
                  <a:pt x="2066804" y="114300"/>
                </a:lnTo>
                <a:lnTo>
                  <a:pt x="2002889" y="127000"/>
                </a:lnTo>
                <a:lnTo>
                  <a:pt x="1947021" y="152400"/>
                </a:lnTo>
                <a:lnTo>
                  <a:pt x="1922957" y="165100"/>
                </a:lnTo>
                <a:close/>
              </a:path>
              <a:path w="3416934" h="2476500">
                <a:moveTo>
                  <a:pt x="1763508" y="2032000"/>
                </a:moveTo>
                <a:lnTo>
                  <a:pt x="1653282" y="2032000"/>
                </a:lnTo>
                <a:lnTo>
                  <a:pt x="1653282" y="266700"/>
                </a:lnTo>
                <a:lnTo>
                  <a:pt x="1639369" y="254000"/>
                </a:lnTo>
                <a:lnTo>
                  <a:pt x="1619322" y="241300"/>
                </a:lnTo>
                <a:lnTo>
                  <a:pt x="1592858" y="215900"/>
                </a:lnTo>
                <a:lnTo>
                  <a:pt x="1559694" y="190500"/>
                </a:lnTo>
                <a:lnTo>
                  <a:pt x="1519549" y="177800"/>
                </a:lnTo>
                <a:lnTo>
                  <a:pt x="1472139" y="152400"/>
                </a:lnTo>
                <a:lnTo>
                  <a:pt x="1417184" y="139700"/>
                </a:lnTo>
                <a:lnTo>
                  <a:pt x="1354400" y="114300"/>
                </a:lnTo>
                <a:lnTo>
                  <a:pt x="1283504" y="114300"/>
                </a:lnTo>
                <a:lnTo>
                  <a:pt x="1204216" y="101600"/>
                </a:lnTo>
                <a:lnTo>
                  <a:pt x="1611320" y="101600"/>
                </a:lnTo>
                <a:lnTo>
                  <a:pt x="1629059" y="114300"/>
                </a:lnTo>
                <a:lnTo>
                  <a:pt x="1659720" y="127000"/>
                </a:lnTo>
                <a:lnTo>
                  <a:pt x="1685723" y="152400"/>
                </a:lnTo>
                <a:lnTo>
                  <a:pt x="1707229" y="165100"/>
                </a:lnTo>
                <a:lnTo>
                  <a:pt x="1922957" y="165100"/>
                </a:lnTo>
                <a:lnTo>
                  <a:pt x="1898892" y="177800"/>
                </a:lnTo>
                <a:lnTo>
                  <a:pt x="1858193" y="190500"/>
                </a:lnTo>
                <a:lnTo>
                  <a:pt x="1824614" y="215900"/>
                </a:lnTo>
                <a:lnTo>
                  <a:pt x="1797846" y="241300"/>
                </a:lnTo>
                <a:lnTo>
                  <a:pt x="1777581" y="254000"/>
                </a:lnTo>
                <a:lnTo>
                  <a:pt x="1763508" y="266700"/>
                </a:lnTo>
                <a:lnTo>
                  <a:pt x="1763508" y="2032000"/>
                </a:lnTo>
                <a:close/>
              </a:path>
              <a:path w="3416934" h="2476500">
                <a:moveTo>
                  <a:pt x="3150976" y="2032000"/>
                </a:moveTo>
                <a:lnTo>
                  <a:pt x="3040749" y="2032000"/>
                </a:lnTo>
                <a:lnTo>
                  <a:pt x="3040749" y="317500"/>
                </a:lnTo>
                <a:lnTo>
                  <a:pt x="3016414" y="304800"/>
                </a:lnTo>
                <a:lnTo>
                  <a:pt x="2986393" y="292100"/>
                </a:lnTo>
                <a:lnTo>
                  <a:pt x="2951225" y="279400"/>
                </a:lnTo>
                <a:lnTo>
                  <a:pt x="2911448" y="266700"/>
                </a:lnTo>
                <a:lnTo>
                  <a:pt x="2867602" y="254000"/>
                </a:lnTo>
                <a:lnTo>
                  <a:pt x="2820224" y="228600"/>
                </a:lnTo>
                <a:lnTo>
                  <a:pt x="2769853" y="215900"/>
                </a:lnTo>
                <a:lnTo>
                  <a:pt x="2717028" y="203200"/>
                </a:lnTo>
                <a:lnTo>
                  <a:pt x="2662287" y="177800"/>
                </a:lnTo>
                <a:lnTo>
                  <a:pt x="2378694" y="114300"/>
                </a:lnTo>
                <a:lnTo>
                  <a:pt x="2323767" y="114300"/>
                </a:lnTo>
                <a:lnTo>
                  <a:pt x="2270694" y="101600"/>
                </a:lnTo>
                <a:lnTo>
                  <a:pt x="2763423" y="101600"/>
                </a:lnTo>
                <a:lnTo>
                  <a:pt x="2809892" y="114300"/>
                </a:lnTo>
                <a:lnTo>
                  <a:pt x="2854345" y="127000"/>
                </a:lnTo>
                <a:lnTo>
                  <a:pt x="2896460" y="139700"/>
                </a:lnTo>
                <a:lnTo>
                  <a:pt x="2935915" y="152400"/>
                </a:lnTo>
                <a:lnTo>
                  <a:pt x="2972387" y="165100"/>
                </a:lnTo>
                <a:lnTo>
                  <a:pt x="3216968" y="165100"/>
                </a:lnTo>
                <a:lnTo>
                  <a:pt x="3262729" y="177800"/>
                </a:lnTo>
                <a:lnTo>
                  <a:pt x="3304773" y="190500"/>
                </a:lnTo>
                <a:lnTo>
                  <a:pt x="3341890" y="215900"/>
                </a:lnTo>
                <a:lnTo>
                  <a:pt x="3372867" y="241300"/>
                </a:lnTo>
                <a:lnTo>
                  <a:pt x="3396493" y="279400"/>
                </a:lnTo>
                <a:lnTo>
                  <a:pt x="3150976" y="279400"/>
                </a:lnTo>
                <a:lnTo>
                  <a:pt x="3150976" y="2032000"/>
                </a:lnTo>
                <a:close/>
              </a:path>
              <a:path w="3416934" h="2476500">
                <a:moveTo>
                  <a:pt x="429184" y="2209800"/>
                </a:moveTo>
                <a:lnTo>
                  <a:pt x="305247" y="2209800"/>
                </a:lnTo>
                <a:lnTo>
                  <a:pt x="287334" y="2197100"/>
                </a:lnTo>
                <a:lnTo>
                  <a:pt x="273099" y="2184400"/>
                </a:lnTo>
                <a:lnTo>
                  <a:pt x="265717" y="2159000"/>
                </a:lnTo>
                <a:lnTo>
                  <a:pt x="265717" y="279400"/>
                </a:lnTo>
                <a:lnTo>
                  <a:pt x="465654" y="279400"/>
                </a:lnTo>
                <a:lnTo>
                  <a:pt x="430409" y="292100"/>
                </a:lnTo>
                <a:lnTo>
                  <a:pt x="400341" y="304800"/>
                </a:lnTo>
                <a:lnTo>
                  <a:pt x="375982" y="317500"/>
                </a:lnTo>
                <a:lnTo>
                  <a:pt x="375982" y="2032000"/>
                </a:lnTo>
                <a:lnTo>
                  <a:pt x="748354" y="2032000"/>
                </a:lnTo>
                <a:lnTo>
                  <a:pt x="653662" y="2057400"/>
                </a:lnTo>
                <a:lnTo>
                  <a:pt x="609174" y="2070100"/>
                </a:lnTo>
                <a:lnTo>
                  <a:pt x="567004" y="2082800"/>
                </a:lnTo>
                <a:lnTo>
                  <a:pt x="1481015" y="2082800"/>
                </a:lnTo>
                <a:lnTo>
                  <a:pt x="1523559" y="2095500"/>
                </a:lnTo>
                <a:lnTo>
                  <a:pt x="3150976" y="2095500"/>
                </a:lnTo>
                <a:lnTo>
                  <a:pt x="3150976" y="2159000"/>
                </a:lnTo>
                <a:lnTo>
                  <a:pt x="3146601" y="2171700"/>
                </a:lnTo>
                <a:lnTo>
                  <a:pt x="3140962" y="2184400"/>
                </a:lnTo>
                <a:lnTo>
                  <a:pt x="812982" y="2184400"/>
                </a:lnTo>
                <a:lnTo>
                  <a:pt x="748147" y="2197100"/>
                </a:lnTo>
                <a:lnTo>
                  <a:pt x="470889" y="2197100"/>
                </a:lnTo>
                <a:lnTo>
                  <a:pt x="429184" y="2209800"/>
                </a:lnTo>
                <a:close/>
              </a:path>
              <a:path w="3416934" h="2476500">
                <a:moveTo>
                  <a:pt x="3341890" y="2374900"/>
                </a:moveTo>
                <a:lnTo>
                  <a:pt x="1708395" y="2374900"/>
                </a:lnTo>
                <a:lnTo>
                  <a:pt x="3214656" y="2311400"/>
                </a:lnTo>
                <a:lnTo>
                  <a:pt x="3250834" y="2298700"/>
                </a:lnTo>
                <a:lnTo>
                  <a:pt x="3280024" y="2286000"/>
                </a:lnTo>
                <a:lnTo>
                  <a:pt x="3299522" y="2247900"/>
                </a:lnTo>
                <a:lnTo>
                  <a:pt x="3306622" y="2222500"/>
                </a:lnTo>
                <a:lnTo>
                  <a:pt x="3306641" y="368300"/>
                </a:lnTo>
                <a:lnTo>
                  <a:pt x="3299577" y="330200"/>
                </a:lnTo>
                <a:lnTo>
                  <a:pt x="3280330" y="304800"/>
                </a:lnTo>
                <a:lnTo>
                  <a:pt x="3251821" y="292100"/>
                </a:lnTo>
                <a:lnTo>
                  <a:pt x="3216968" y="279400"/>
                </a:lnTo>
                <a:lnTo>
                  <a:pt x="3396493" y="279400"/>
                </a:lnTo>
                <a:lnTo>
                  <a:pt x="3411558" y="317500"/>
                </a:lnTo>
                <a:lnTo>
                  <a:pt x="3416848" y="368300"/>
                </a:lnTo>
                <a:lnTo>
                  <a:pt x="3416848" y="2222500"/>
                </a:lnTo>
                <a:lnTo>
                  <a:pt x="3411558" y="2260600"/>
                </a:lnTo>
                <a:lnTo>
                  <a:pt x="3396493" y="2311400"/>
                </a:lnTo>
                <a:lnTo>
                  <a:pt x="3372867" y="2349500"/>
                </a:lnTo>
                <a:lnTo>
                  <a:pt x="3341890" y="2374900"/>
                </a:lnTo>
                <a:close/>
              </a:path>
              <a:path w="3416934" h="2476500">
                <a:moveTo>
                  <a:pt x="797939" y="2032000"/>
                </a:moveTo>
                <a:lnTo>
                  <a:pt x="375982" y="2032000"/>
                </a:lnTo>
                <a:lnTo>
                  <a:pt x="405705" y="2019300"/>
                </a:lnTo>
                <a:lnTo>
                  <a:pt x="439495" y="2019300"/>
                </a:lnTo>
                <a:lnTo>
                  <a:pt x="477014" y="2006600"/>
                </a:lnTo>
                <a:lnTo>
                  <a:pt x="517925" y="1993900"/>
                </a:lnTo>
                <a:lnTo>
                  <a:pt x="561889" y="1968500"/>
                </a:lnTo>
                <a:lnTo>
                  <a:pt x="608569" y="1955800"/>
                </a:lnTo>
                <a:lnTo>
                  <a:pt x="657627" y="1943100"/>
                </a:lnTo>
                <a:lnTo>
                  <a:pt x="708724" y="1930400"/>
                </a:lnTo>
                <a:lnTo>
                  <a:pt x="870877" y="1892300"/>
                </a:lnTo>
                <a:lnTo>
                  <a:pt x="926755" y="1892300"/>
                </a:lnTo>
                <a:lnTo>
                  <a:pt x="1039224" y="1866900"/>
                </a:lnTo>
                <a:lnTo>
                  <a:pt x="1324264" y="1866900"/>
                </a:lnTo>
                <a:lnTo>
                  <a:pt x="1378359" y="1879600"/>
                </a:lnTo>
                <a:lnTo>
                  <a:pt x="1428684" y="1892300"/>
                </a:lnTo>
                <a:lnTo>
                  <a:pt x="1475273" y="1917700"/>
                </a:lnTo>
                <a:lnTo>
                  <a:pt x="1518157" y="1943100"/>
                </a:lnTo>
                <a:lnTo>
                  <a:pt x="1557368" y="1955800"/>
                </a:lnTo>
                <a:lnTo>
                  <a:pt x="1575153" y="1968500"/>
                </a:lnTo>
                <a:lnTo>
                  <a:pt x="1157984" y="1968500"/>
                </a:lnTo>
                <a:lnTo>
                  <a:pt x="1107327" y="1981200"/>
                </a:lnTo>
                <a:lnTo>
                  <a:pt x="1003998" y="1981200"/>
                </a:lnTo>
                <a:lnTo>
                  <a:pt x="797939" y="2032000"/>
                </a:lnTo>
                <a:close/>
              </a:path>
              <a:path w="3416934" h="2476500">
                <a:moveTo>
                  <a:pt x="1957592" y="2032000"/>
                </a:moveTo>
                <a:lnTo>
                  <a:pt x="1763508" y="2032000"/>
                </a:lnTo>
                <a:lnTo>
                  <a:pt x="1791818" y="2006600"/>
                </a:lnTo>
                <a:lnTo>
                  <a:pt x="1823662" y="1981200"/>
                </a:lnTo>
                <a:lnTo>
                  <a:pt x="1859070" y="1955800"/>
                </a:lnTo>
                <a:lnTo>
                  <a:pt x="1898071" y="1943100"/>
                </a:lnTo>
                <a:lnTo>
                  <a:pt x="1940696" y="1917700"/>
                </a:lnTo>
                <a:lnTo>
                  <a:pt x="1986973" y="1892300"/>
                </a:lnTo>
                <a:lnTo>
                  <a:pt x="2036931" y="1879600"/>
                </a:lnTo>
                <a:lnTo>
                  <a:pt x="2090601" y="1866900"/>
                </a:lnTo>
                <a:lnTo>
                  <a:pt x="2375718" y="1866900"/>
                </a:lnTo>
                <a:lnTo>
                  <a:pt x="2488743" y="1892300"/>
                </a:lnTo>
                <a:lnTo>
                  <a:pt x="2544849" y="1892300"/>
                </a:lnTo>
                <a:lnTo>
                  <a:pt x="2707518" y="1930400"/>
                </a:lnTo>
                <a:lnTo>
                  <a:pt x="2758738" y="1943100"/>
                </a:lnTo>
                <a:lnTo>
                  <a:pt x="2807896" y="1955800"/>
                </a:lnTo>
                <a:lnTo>
                  <a:pt x="2854657" y="1968500"/>
                </a:lnTo>
                <a:lnTo>
                  <a:pt x="2152131" y="1968500"/>
                </a:lnTo>
                <a:lnTo>
                  <a:pt x="2097000" y="1981200"/>
                </a:lnTo>
                <a:lnTo>
                  <a:pt x="2046250" y="1993900"/>
                </a:lnTo>
                <a:lnTo>
                  <a:pt x="1999806" y="2006600"/>
                </a:lnTo>
                <a:lnTo>
                  <a:pt x="1957592" y="2032000"/>
                </a:lnTo>
                <a:close/>
              </a:path>
              <a:path w="3416934" h="2476500">
                <a:moveTo>
                  <a:pt x="1855571" y="2095500"/>
                </a:moveTo>
                <a:lnTo>
                  <a:pt x="1562015" y="2095500"/>
                </a:lnTo>
                <a:lnTo>
                  <a:pt x="1532153" y="2082800"/>
                </a:lnTo>
                <a:lnTo>
                  <a:pt x="1498307" y="2057400"/>
                </a:lnTo>
                <a:lnTo>
                  <a:pt x="1460406" y="2032000"/>
                </a:lnTo>
                <a:lnTo>
                  <a:pt x="1418377" y="2006600"/>
                </a:lnTo>
                <a:lnTo>
                  <a:pt x="1372150" y="1993900"/>
                </a:lnTo>
                <a:lnTo>
                  <a:pt x="1321652" y="1981200"/>
                </a:lnTo>
                <a:lnTo>
                  <a:pt x="1266812" y="1968500"/>
                </a:lnTo>
                <a:lnTo>
                  <a:pt x="1575153" y="1968500"/>
                </a:lnTo>
                <a:lnTo>
                  <a:pt x="1592938" y="1981200"/>
                </a:lnTo>
                <a:lnTo>
                  <a:pt x="1624899" y="2006600"/>
                </a:lnTo>
                <a:lnTo>
                  <a:pt x="1653282" y="2032000"/>
                </a:lnTo>
                <a:lnTo>
                  <a:pt x="1957592" y="2032000"/>
                </a:lnTo>
                <a:lnTo>
                  <a:pt x="1919532" y="2057400"/>
                </a:lnTo>
                <a:lnTo>
                  <a:pt x="1885550" y="2070100"/>
                </a:lnTo>
                <a:lnTo>
                  <a:pt x="1855571" y="2095500"/>
                </a:lnTo>
                <a:close/>
              </a:path>
              <a:path w="3416934" h="2476500">
                <a:moveTo>
                  <a:pt x="3150976" y="2095500"/>
                </a:moveTo>
                <a:lnTo>
                  <a:pt x="1893200" y="2095500"/>
                </a:lnTo>
                <a:lnTo>
                  <a:pt x="1934670" y="2082800"/>
                </a:lnTo>
                <a:lnTo>
                  <a:pt x="2850213" y="2082800"/>
                </a:lnTo>
                <a:lnTo>
                  <a:pt x="2808103" y="2070100"/>
                </a:lnTo>
                <a:lnTo>
                  <a:pt x="2763687" y="2057400"/>
                </a:lnTo>
                <a:lnTo>
                  <a:pt x="2717275" y="2044700"/>
                </a:lnTo>
                <a:lnTo>
                  <a:pt x="2669179" y="2044700"/>
                </a:lnTo>
                <a:lnTo>
                  <a:pt x="2414292" y="1981200"/>
                </a:lnTo>
                <a:lnTo>
                  <a:pt x="2311408" y="1981200"/>
                </a:lnTo>
                <a:lnTo>
                  <a:pt x="2261009" y="1968500"/>
                </a:lnTo>
                <a:lnTo>
                  <a:pt x="2854657" y="1968500"/>
                </a:lnTo>
                <a:lnTo>
                  <a:pt x="2898685" y="1993900"/>
                </a:lnTo>
                <a:lnTo>
                  <a:pt x="2939644" y="2006600"/>
                </a:lnTo>
                <a:lnTo>
                  <a:pt x="2977199" y="2019300"/>
                </a:lnTo>
                <a:lnTo>
                  <a:pt x="3011012" y="2019300"/>
                </a:lnTo>
                <a:lnTo>
                  <a:pt x="3040749" y="2032000"/>
                </a:lnTo>
                <a:lnTo>
                  <a:pt x="3150976" y="2032000"/>
                </a:lnTo>
                <a:lnTo>
                  <a:pt x="3150976" y="2095500"/>
                </a:lnTo>
                <a:close/>
              </a:path>
              <a:path w="3416934" h="2476500">
                <a:moveTo>
                  <a:pt x="1383413" y="2082800"/>
                </a:moveTo>
                <a:lnTo>
                  <a:pt x="899900" y="2082800"/>
                </a:lnTo>
                <a:lnTo>
                  <a:pt x="951325" y="2070100"/>
                </a:lnTo>
                <a:lnTo>
                  <a:pt x="1328229" y="2070100"/>
                </a:lnTo>
                <a:lnTo>
                  <a:pt x="1383413" y="2082800"/>
                </a:lnTo>
                <a:close/>
              </a:path>
              <a:path w="3416934" h="2476500">
                <a:moveTo>
                  <a:pt x="2513273" y="2082800"/>
                </a:moveTo>
                <a:lnTo>
                  <a:pt x="2029346" y="2082800"/>
                </a:lnTo>
                <a:lnTo>
                  <a:pt x="2082656" y="2070100"/>
                </a:lnTo>
                <a:lnTo>
                  <a:pt x="2460936" y="2070100"/>
                </a:lnTo>
                <a:lnTo>
                  <a:pt x="2513273" y="2082800"/>
                </a:lnTo>
                <a:close/>
              </a:path>
              <a:path w="3416934" h="2476500">
                <a:moveTo>
                  <a:pt x="1895347" y="2209800"/>
                </a:moveTo>
                <a:lnTo>
                  <a:pt x="1523557" y="2209800"/>
                </a:lnTo>
                <a:lnTo>
                  <a:pt x="1460067" y="2197100"/>
                </a:lnTo>
                <a:lnTo>
                  <a:pt x="1387472" y="2184400"/>
                </a:lnTo>
                <a:lnTo>
                  <a:pt x="2034413" y="2184400"/>
                </a:lnTo>
                <a:lnTo>
                  <a:pt x="1960116" y="2197100"/>
                </a:lnTo>
                <a:lnTo>
                  <a:pt x="1895347" y="2209800"/>
                </a:lnTo>
                <a:close/>
              </a:path>
              <a:path w="3416934" h="2476500">
                <a:moveTo>
                  <a:pt x="3117379" y="2209800"/>
                </a:moveTo>
                <a:lnTo>
                  <a:pt x="2976095" y="2209800"/>
                </a:lnTo>
                <a:lnTo>
                  <a:pt x="2930204" y="2197100"/>
                </a:lnTo>
                <a:lnTo>
                  <a:pt x="2629566" y="2197100"/>
                </a:lnTo>
                <a:lnTo>
                  <a:pt x="2560468" y="2184400"/>
                </a:lnTo>
                <a:lnTo>
                  <a:pt x="3140962" y="2184400"/>
                </a:lnTo>
                <a:lnTo>
                  <a:pt x="3135323" y="2197100"/>
                </a:lnTo>
                <a:lnTo>
                  <a:pt x="3117379" y="2209800"/>
                </a:lnTo>
                <a:close/>
              </a:path>
              <a:path w="3416934" h="2476500">
                <a:moveTo>
                  <a:pt x="1732071" y="2247900"/>
                </a:moveTo>
                <a:lnTo>
                  <a:pt x="1684678" y="2247900"/>
                </a:lnTo>
                <a:lnTo>
                  <a:pt x="1658503" y="2235200"/>
                </a:lnTo>
                <a:lnTo>
                  <a:pt x="1622865" y="2222500"/>
                </a:lnTo>
                <a:lnTo>
                  <a:pt x="1577853" y="2209800"/>
                </a:lnTo>
                <a:lnTo>
                  <a:pt x="1840131" y="2209800"/>
                </a:lnTo>
                <a:lnTo>
                  <a:pt x="1794496" y="2222500"/>
                </a:lnTo>
                <a:lnTo>
                  <a:pt x="1758467" y="2235200"/>
                </a:lnTo>
                <a:lnTo>
                  <a:pt x="1732071" y="2247900"/>
                </a:lnTo>
                <a:close/>
              </a:path>
              <a:path w="3416934" h="2476500">
                <a:moveTo>
                  <a:pt x="1710687" y="2476500"/>
                </a:moveTo>
                <a:lnTo>
                  <a:pt x="1706161" y="2476500"/>
                </a:lnTo>
                <a:lnTo>
                  <a:pt x="197490" y="2413000"/>
                </a:lnTo>
                <a:lnTo>
                  <a:pt x="3216968" y="2413000"/>
                </a:lnTo>
                <a:lnTo>
                  <a:pt x="1710687" y="2476500"/>
                </a:lnTo>
                <a:close/>
              </a:path>
            </a:pathLst>
          </a:custGeom>
          <a:solidFill>
            <a:srgbClr val="CB6B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421085" y="6785354"/>
            <a:ext cx="1874520" cy="2223770"/>
          </a:xfrm>
          <a:custGeom>
            <a:avLst/>
            <a:gdLst/>
            <a:ahLst/>
            <a:cxnLst/>
            <a:rect l="l" t="t" r="r" b="b"/>
            <a:pathLst>
              <a:path w="1874519" h="2223770">
                <a:moveTo>
                  <a:pt x="1803348" y="2223245"/>
                </a:moveTo>
                <a:lnTo>
                  <a:pt x="74108" y="2223245"/>
                </a:lnTo>
                <a:lnTo>
                  <a:pt x="45270" y="2217418"/>
                </a:lnTo>
                <a:lnTo>
                  <a:pt x="21713" y="2201531"/>
                </a:lnTo>
                <a:lnTo>
                  <a:pt x="5826" y="2177974"/>
                </a:lnTo>
                <a:lnTo>
                  <a:pt x="0" y="2149136"/>
                </a:lnTo>
                <a:lnTo>
                  <a:pt x="0" y="74108"/>
                </a:lnTo>
                <a:lnTo>
                  <a:pt x="5826" y="45270"/>
                </a:lnTo>
                <a:lnTo>
                  <a:pt x="21713" y="21713"/>
                </a:lnTo>
                <a:lnTo>
                  <a:pt x="45270" y="5826"/>
                </a:lnTo>
                <a:lnTo>
                  <a:pt x="74108" y="0"/>
                </a:lnTo>
                <a:lnTo>
                  <a:pt x="938728" y="0"/>
                </a:lnTo>
                <a:lnTo>
                  <a:pt x="991122" y="21713"/>
                </a:lnTo>
                <a:lnTo>
                  <a:pt x="1012836" y="74108"/>
                </a:lnTo>
                <a:lnTo>
                  <a:pt x="991122" y="126502"/>
                </a:lnTo>
                <a:lnTo>
                  <a:pt x="938728" y="148216"/>
                </a:lnTo>
                <a:lnTo>
                  <a:pt x="148216" y="148216"/>
                </a:lnTo>
                <a:lnTo>
                  <a:pt x="148216" y="2075028"/>
                </a:lnTo>
                <a:lnTo>
                  <a:pt x="1873979" y="2075028"/>
                </a:lnTo>
                <a:lnTo>
                  <a:pt x="1873979" y="2166344"/>
                </a:lnTo>
                <a:lnTo>
                  <a:pt x="1871629" y="2177974"/>
                </a:lnTo>
                <a:lnTo>
                  <a:pt x="1855742" y="2201531"/>
                </a:lnTo>
                <a:lnTo>
                  <a:pt x="1832185" y="2217418"/>
                </a:lnTo>
                <a:lnTo>
                  <a:pt x="1803348" y="2223245"/>
                </a:lnTo>
                <a:close/>
              </a:path>
              <a:path w="1874519" h="2223770">
                <a:moveTo>
                  <a:pt x="740740" y="1384674"/>
                </a:moveTo>
                <a:lnTo>
                  <a:pt x="701687" y="1375429"/>
                </a:lnTo>
                <a:lnTo>
                  <a:pt x="672782" y="1346514"/>
                </a:lnTo>
                <a:lnTo>
                  <a:pt x="663558" y="1307461"/>
                </a:lnTo>
                <a:lnTo>
                  <a:pt x="667269" y="1287184"/>
                </a:lnTo>
                <a:lnTo>
                  <a:pt x="772133" y="972743"/>
                </a:lnTo>
                <a:lnTo>
                  <a:pt x="1523663" y="210170"/>
                </a:lnTo>
                <a:lnTo>
                  <a:pt x="1576030" y="188438"/>
                </a:lnTo>
                <a:lnTo>
                  <a:pt x="1603919" y="193871"/>
                </a:lnTo>
                <a:lnTo>
                  <a:pt x="1628452" y="210170"/>
                </a:lnTo>
                <a:lnTo>
                  <a:pt x="1785636" y="367354"/>
                </a:lnTo>
                <a:lnTo>
                  <a:pt x="1576058" y="367354"/>
                </a:lnTo>
                <a:lnTo>
                  <a:pt x="1523663" y="419748"/>
                </a:lnTo>
                <a:lnTo>
                  <a:pt x="1628452" y="524611"/>
                </a:lnTo>
                <a:lnTo>
                  <a:pt x="1418875" y="524611"/>
                </a:lnTo>
                <a:lnTo>
                  <a:pt x="907157" y="1036254"/>
                </a:lnTo>
                <a:lnTo>
                  <a:pt x="854763" y="1193437"/>
                </a:lnTo>
                <a:lnTo>
                  <a:pt x="1169204" y="1193437"/>
                </a:lnTo>
                <a:lnTo>
                  <a:pt x="1104434" y="1258208"/>
                </a:lnTo>
                <a:lnTo>
                  <a:pt x="761016" y="1380931"/>
                </a:lnTo>
                <a:lnTo>
                  <a:pt x="740740" y="1384674"/>
                </a:lnTo>
                <a:close/>
              </a:path>
              <a:path w="1874519" h="2223770">
                <a:moveTo>
                  <a:pt x="1169204" y="1193437"/>
                </a:moveTo>
                <a:lnTo>
                  <a:pt x="854763" y="1193437"/>
                </a:lnTo>
                <a:lnTo>
                  <a:pt x="1012021" y="1141043"/>
                </a:lnTo>
                <a:lnTo>
                  <a:pt x="1523663" y="629400"/>
                </a:lnTo>
                <a:lnTo>
                  <a:pt x="1418875" y="524611"/>
                </a:lnTo>
                <a:lnTo>
                  <a:pt x="1628452" y="524611"/>
                </a:lnTo>
                <a:lnTo>
                  <a:pt x="1680847" y="472143"/>
                </a:lnTo>
                <a:lnTo>
                  <a:pt x="1576058" y="367354"/>
                </a:lnTo>
                <a:lnTo>
                  <a:pt x="1785636" y="367354"/>
                </a:lnTo>
                <a:lnTo>
                  <a:pt x="1838030" y="419748"/>
                </a:lnTo>
                <a:lnTo>
                  <a:pt x="1854330" y="444283"/>
                </a:lnTo>
                <a:lnTo>
                  <a:pt x="1859763" y="472180"/>
                </a:lnTo>
                <a:lnTo>
                  <a:pt x="1854330" y="500077"/>
                </a:lnTo>
                <a:lnTo>
                  <a:pt x="1838030" y="524611"/>
                </a:lnTo>
                <a:lnTo>
                  <a:pt x="1169204" y="1193437"/>
                </a:lnTo>
                <a:close/>
              </a:path>
              <a:path w="1874519" h="2223770">
                <a:moveTo>
                  <a:pt x="1873979" y="2075028"/>
                </a:moveTo>
                <a:lnTo>
                  <a:pt x="1729240" y="2075028"/>
                </a:lnTo>
                <a:lnTo>
                  <a:pt x="1729240" y="1111622"/>
                </a:lnTo>
                <a:lnTo>
                  <a:pt x="1735066" y="1082785"/>
                </a:lnTo>
                <a:lnTo>
                  <a:pt x="1750953" y="1059228"/>
                </a:lnTo>
                <a:lnTo>
                  <a:pt x="1774510" y="1043341"/>
                </a:lnTo>
                <a:lnTo>
                  <a:pt x="1803348" y="1037514"/>
                </a:lnTo>
                <a:lnTo>
                  <a:pt x="1832185" y="1043341"/>
                </a:lnTo>
                <a:lnTo>
                  <a:pt x="1855742" y="1059228"/>
                </a:lnTo>
                <a:lnTo>
                  <a:pt x="1871629" y="1082785"/>
                </a:lnTo>
                <a:lnTo>
                  <a:pt x="1873979" y="1094414"/>
                </a:lnTo>
                <a:lnTo>
                  <a:pt x="1873979" y="2075028"/>
                </a:lnTo>
                <a:close/>
              </a:path>
            </a:pathLst>
          </a:custGeom>
          <a:solidFill>
            <a:srgbClr val="CCE1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348786" y="6909889"/>
            <a:ext cx="2092325" cy="2082800"/>
          </a:xfrm>
          <a:custGeom>
            <a:avLst/>
            <a:gdLst/>
            <a:ahLst/>
            <a:cxnLst/>
            <a:rect l="l" t="t" r="r" b="b"/>
            <a:pathLst>
              <a:path w="2092325" h="2082800">
                <a:moveTo>
                  <a:pt x="1210809" y="12699"/>
                </a:moveTo>
                <a:lnTo>
                  <a:pt x="878096" y="12699"/>
                </a:lnTo>
                <a:lnTo>
                  <a:pt x="924210" y="0"/>
                </a:lnTo>
                <a:lnTo>
                  <a:pt x="1162887" y="0"/>
                </a:lnTo>
                <a:lnTo>
                  <a:pt x="1210809" y="12699"/>
                </a:lnTo>
                <a:close/>
              </a:path>
              <a:path w="2092325" h="2082800">
                <a:moveTo>
                  <a:pt x="1259268" y="2070099"/>
                </a:moveTo>
                <a:lnTo>
                  <a:pt x="833864" y="2070099"/>
                </a:lnTo>
                <a:lnTo>
                  <a:pt x="696850" y="2031999"/>
                </a:lnTo>
                <a:lnTo>
                  <a:pt x="652915" y="2006599"/>
                </a:lnTo>
                <a:lnTo>
                  <a:pt x="609935" y="1993899"/>
                </a:lnTo>
                <a:lnTo>
                  <a:pt x="567964" y="1968499"/>
                </a:lnTo>
                <a:lnTo>
                  <a:pt x="527054" y="1943099"/>
                </a:lnTo>
                <a:lnTo>
                  <a:pt x="487257" y="1917699"/>
                </a:lnTo>
                <a:lnTo>
                  <a:pt x="448627" y="1892299"/>
                </a:lnTo>
                <a:lnTo>
                  <a:pt x="411215" y="1866899"/>
                </a:lnTo>
                <a:lnTo>
                  <a:pt x="375075" y="1841499"/>
                </a:lnTo>
                <a:lnTo>
                  <a:pt x="340259" y="1816099"/>
                </a:lnTo>
                <a:lnTo>
                  <a:pt x="306820" y="1777999"/>
                </a:lnTo>
                <a:lnTo>
                  <a:pt x="274810" y="1739899"/>
                </a:lnTo>
                <a:lnTo>
                  <a:pt x="244283" y="1714499"/>
                </a:lnTo>
                <a:lnTo>
                  <a:pt x="215290" y="1676399"/>
                </a:lnTo>
                <a:lnTo>
                  <a:pt x="187885" y="1638299"/>
                </a:lnTo>
                <a:lnTo>
                  <a:pt x="162119" y="1600199"/>
                </a:lnTo>
                <a:lnTo>
                  <a:pt x="138047" y="1562099"/>
                </a:lnTo>
                <a:lnTo>
                  <a:pt x="115719" y="1511299"/>
                </a:lnTo>
                <a:lnTo>
                  <a:pt x="95190" y="1473199"/>
                </a:lnTo>
                <a:lnTo>
                  <a:pt x="76511" y="1435099"/>
                </a:lnTo>
                <a:lnTo>
                  <a:pt x="59736" y="1384299"/>
                </a:lnTo>
                <a:lnTo>
                  <a:pt x="44916" y="1346199"/>
                </a:lnTo>
                <a:lnTo>
                  <a:pt x="32105" y="1295399"/>
                </a:lnTo>
                <a:lnTo>
                  <a:pt x="21355" y="1257299"/>
                </a:lnTo>
                <a:lnTo>
                  <a:pt x="12719" y="1206499"/>
                </a:lnTo>
                <a:lnTo>
                  <a:pt x="6250" y="1155699"/>
                </a:lnTo>
                <a:lnTo>
                  <a:pt x="1999" y="1104899"/>
                </a:lnTo>
                <a:lnTo>
                  <a:pt x="0" y="1054099"/>
                </a:lnTo>
                <a:lnTo>
                  <a:pt x="172" y="1015999"/>
                </a:lnTo>
                <a:lnTo>
                  <a:pt x="2472" y="965199"/>
                </a:lnTo>
                <a:lnTo>
                  <a:pt x="6852" y="914399"/>
                </a:lnTo>
                <a:lnTo>
                  <a:pt x="13266" y="876299"/>
                </a:lnTo>
                <a:lnTo>
                  <a:pt x="21670" y="825499"/>
                </a:lnTo>
                <a:lnTo>
                  <a:pt x="32017" y="787399"/>
                </a:lnTo>
                <a:lnTo>
                  <a:pt x="44260" y="736599"/>
                </a:lnTo>
                <a:lnTo>
                  <a:pt x="58355" y="698499"/>
                </a:lnTo>
                <a:lnTo>
                  <a:pt x="74255" y="647699"/>
                </a:lnTo>
                <a:lnTo>
                  <a:pt x="91915" y="609599"/>
                </a:lnTo>
                <a:lnTo>
                  <a:pt x="111288" y="571499"/>
                </a:lnTo>
                <a:lnTo>
                  <a:pt x="132328" y="533399"/>
                </a:lnTo>
                <a:lnTo>
                  <a:pt x="154990" y="495299"/>
                </a:lnTo>
                <a:lnTo>
                  <a:pt x="179228" y="457199"/>
                </a:lnTo>
                <a:lnTo>
                  <a:pt x="204996" y="419099"/>
                </a:lnTo>
                <a:lnTo>
                  <a:pt x="232248" y="380999"/>
                </a:lnTo>
                <a:lnTo>
                  <a:pt x="260938" y="342899"/>
                </a:lnTo>
                <a:lnTo>
                  <a:pt x="291020" y="317499"/>
                </a:lnTo>
                <a:lnTo>
                  <a:pt x="322448" y="279399"/>
                </a:lnTo>
                <a:lnTo>
                  <a:pt x="355177" y="253999"/>
                </a:lnTo>
                <a:lnTo>
                  <a:pt x="389160" y="228599"/>
                </a:lnTo>
                <a:lnTo>
                  <a:pt x="424351" y="203199"/>
                </a:lnTo>
                <a:lnTo>
                  <a:pt x="460706" y="177799"/>
                </a:lnTo>
                <a:lnTo>
                  <a:pt x="498177" y="152399"/>
                </a:lnTo>
                <a:lnTo>
                  <a:pt x="536718" y="126999"/>
                </a:lnTo>
                <a:lnTo>
                  <a:pt x="576285" y="101599"/>
                </a:lnTo>
                <a:lnTo>
                  <a:pt x="616831" y="88899"/>
                </a:lnTo>
                <a:lnTo>
                  <a:pt x="658310" y="63499"/>
                </a:lnTo>
                <a:lnTo>
                  <a:pt x="700676" y="50799"/>
                </a:lnTo>
                <a:lnTo>
                  <a:pt x="832640" y="12699"/>
                </a:lnTo>
                <a:lnTo>
                  <a:pt x="1258039" y="12699"/>
                </a:lnTo>
                <a:lnTo>
                  <a:pt x="1395048" y="50799"/>
                </a:lnTo>
                <a:lnTo>
                  <a:pt x="1438982" y="76199"/>
                </a:lnTo>
                <a:lnTo>
                  <a:pt x="1005708" y="76199"/>
                </a:lnTo>
                <a:lnTo>
                  <a:pt x="935165" y="101599"/>
                </a:lnTo>
                <a:lnTo>
                  <a:pt x="796460" y="101599"/>
                </a:lnTo>
                <a:lnTo>
                  <a:pt x="747713" y="126999"/>
                </a:lnTo>
                <a:lnTo>
                  <a:pt x="653600" y="152399"/>
                </a:lnTo>
                <a:lnTo>
                  <a:pt x="608384" y="177799"/>
                </a:lnTo>
                <a:lnTo>
                  <a:pt x="564494" y="203199"/>
                </a:lnTo>
                <a:lnTo>
                  <a:pt x="522006" y="228599"/>
                </a:lnTo>
                <a:lnTo>
                  <a:pt x="480994" y="253999"/>
                </a:lnTo>
                <a:lnTo>
                  <a:pt x="441533" y="292099"/>
                </a:lnTo>
                <a:lnTo>
                  <a:pt x="403698" y="317499"/>
                </a:lnTo>
                <a:lnTo>
                  <a:pt x="367564" y="355599"/>
                </a:lnTo>
                <a:lnTo>
                  <a:pt x="404002" y="368299"/>
                </a:lnTo>
                <a:lnTo>
                  <a:pt x="445484" y="393699"/>
                </a:lnTo>
                <a:lnTo>
                  <a:pt x="491655" y="406399"/>
                </a:lnTo>
                <a:lnTo>
                  <a:pt x="516908" y="419099"/>
                </a:lnTo>
                <a:lnTo>
                  <a:pt x="311917" y="419099"/>
                </a:lnTo>
                <a:lnTo>
                  <a:pt x="281423" y="444499"/>
                </a:lnTo>
                <a:lnTo>
                  <a:pt x="252801" y="495299"/>
                </a:lnTo>
                <a:lnTo>
                  <a:pt x="226119" y="533399"/>
                </a:lnTo>
                <a:lnTo>
                  <a:pt x="201449" y="571499"/>
                </a:lnTo>
                <a:lnTo>
                  <a:pt x="178858" y="609599"/>
                </a:lnTo>
                <a:lnTo>
                  <a:pt x="158415" y="660399"/>
                </a:lnTo>
                <a:lnTo>
                  <a:pt x="140191" y="711199"/>
                </a:lnTo>
                <a:lnTo>
                  <a:pt x="124255" y="749299"/>
                </a:lnTo>
                <a:lnTo>
                  <a:pt x="110675" y="800099"/>
                </a:lnTo>
                <a:lnTo>
                  <a:pt x="99520" y="850899"/>
                </a:lnTo>
                <a:lnTo>
                  <a:pt x="90861" y="901699"/>
                </a:lnTo>
                <a:lnTo>
                  <a:pt x="84766" y="952499"/>
                </a:lnTo>
                <a:lnTo>
                  <a:pt x="81304" y="1003299"/>
                </a:lnTo>
                <a:lnTo>
                  <a:pt x="2091408" y="1003299"/>
                </a:lnTo>
                <a:lnTo>
                  <a:pt x="2091908" y="1015999"/>
                </a:lnTo>
                <a:lnTo>
                  <a:pt x="2091735" y="1066799"/>
                </a:lnTo>
                <a:lnTo>
                  <a:pt x="2091160" y="1079499"/>
                </a:lnTo>
                <a:lnTo>
                  <a:pt x="81304" y="1079499"/>
                </a:lnTo>
                <a:lnTo>
                  <a:pt x="84788" y="1130299"/>
                </a:lnTo>
                <a:lnTo>
                  <a:pt x="90931" y="1181099"/>
                </a:lnTo>
                <a:lnTo>
                  <a:pt x="99662" y="1231899"/>
                </a:lnTo>
                <a:lnTo>
                  <a:pt x="110912" y="1282699"/>
                </a:lnTo>
                <a:lnTo>
                  <a:pt x="124610" y="1333499"/>
                </a:lnTo>
                <a:lnTo>
                  <a:pt x="140685" y="1371599"/>
                </a:lnTo>
                <a:lnTo>
                  <a:pt x="159068" y="1422399"/>
                </a:lnTo>
                <a:lnTo>
                  <a:pt x="179688" y="1460499"/>
                </a:lnTo>
                <a:lnTo>
                  <a:pt x="202476" y="1511299"/>
                </a:lnTo>
                <a:lnTo>
                  <a:pt x="227360" y="1549399"/>
                </a:lnTo>
                <a:lnTo>
                  <a:pt x="254270" y="1587499"/>
                </a:lnTo>
                <a:lnTo>
                  <a:pt x="283137" y="1625599"/>
                </a:lnTo>
                <a:lnTo>
                  <a:pt x="313889" y="1663699"/>
                </a:lnTo>
                <a:lnTo>
                  <a:pt x="492171" y="1663699"/>
                </a:lnTo>
                <a:lnTo>
                  <a:pt x="446358" y="1689099"/>
                </a:lnTo>
                <a:lnTo>
                  <a:pt x="405382" y="1701799"/>
                </a:lnTo>
                <a:lnTo>
                  <a:pt x="369596" y="1727199"/>
                </a:lnTo>
                <a:lnTo>
                  <a:pt x="405620" y="1765299"/>
                </a:lnTo>
                <a:lnTo>
                  <a:pt x="443319" y="1790699"/>
                </a:lnTo>
                <a:lnTo>
                  <a:pt x="482619" y="1828799"/>
                </a:lnTo>
                <a:lnTo>
                  <a:pt x="523449" y="1854199"/>
                </a:lnTo>
                <a:lnTo>
                  <a:pt x="565734" y="1879599"/>
                </a:lnTo>
                <a:lnTo>
                  <a:pt x="609402" y="1904999"/>
                </a:lnTo>
                <a:lnTo>
                  <a:pt x="654379" y="1917699"/>
                </a:lnTo>
                <a:lnTo>
                  <a:pt x="700594" y="1943099"/>
                </a:lnTo>
                <a:lnTo>
                  <a:pt x="796440" y="1968499"/>
                </a:lnTo>
                <a:lnTo>
                  <a:pt x="918251" y="1968499"/>
                </a:lnTo>
                <a:lnTo>
                  <a:pt x="935208" y="1981199"/>
                </a:lnTo>
                <a:lnTo>
                  <a:pt x="1005708" y="2006599"/>
                </a:lnTo>
                <a:lnTo>
                  <a:pt x="1433597" y="2006599"/>
                </a:lnTo>
                <a:lnTo>
                  <a:pt x="1391231" y="2031999"/>
                </a:lnTo>
                <a:lnTo>
                  <a:pt x="1259268" y="2070099"/>
                </a:lnTo>
                <a:close/>
              </a:path>
              <a:path w="2092325" h="2082800">
                <a:moveTo>
                  <a:pt x="1086180" y="495299"/>
                </a:moveTo>
                <a:lnTo>
                  <a:pt x="1005708" y="495299"/>
                </a:lnTo>
                <a:lnTo>
                  <a:pt x="1005708" y="76199"/>
                </a:lnTo>
                <a:lnTo>
                  <a:pt x="1086180" y="76199"/>
                </a:lnTo>
                <a:lnTo>
                  <a:pt x="1086180" y="495299"/>
                </a:lnTo>
                <a:close/>
              </a:path>
              <a:path w="2092325" h="2082800">
                <a:moveTo>
                  <a:pt x="1620823" y="495299"/>
                </a:moveTo>
                <a:lnTo>
                  <a:pt x="1183784" y="495299"/>
                </a:lnTo>
                <a:lnTo>
                  <a:pt x="1231678" y="482599"/>
                </a:lnTo>
                <a:lnTo>
                  <a:pt x="1324986" y="482599"/>
                </a:lnTo>
                <a:lnTo>
                  <a:pt x="1414104" y="457199"/>
                </a:lnTo>
                <a:lnTo>
                  <a:pt x="1391969" y="406399"/>
                </a:lnTo>
                <a:lnTo>
                  <a:pt x="1367937" y="355599"/>
                </a:lnTo>
                <a:lnTo>
                  <a:pt x="1342128" y="304799"/>
                </a:lnTo>
                <a:lnTo>
                  <a:pt x="1314663" y="253999"/>
                </a:lnTo>
                <a:lnTo>
                  <a:pt x="1285662" y="215899"/>
                </a:lnTo>
                <a:lnTo>
                  <a:pt x="1255248" y="177799"/>
                </a:lnTo>
                <a:lnTo>
                  <a:pt x="1223539" y="152399"/>
                </a:lnTo>
                <a:lnTo>
                  <a:pt x="1190657" y="126999"/>
                </a:lnTo>
                <a:lnTo>
                  <a:pt x="1156723" y="101599"/>
                </a:lnTo>
                <a:lnTo>
                  <a:pt x="1086180" y="76199"/>
                </a:lnTo>
                <a:lnTo>
                  <a:pt x="1438982" y="76199"/>
                </a:lnTo>
                <a:lnTo>
                  <a:pt x="1481961" y="88899"/>
                </a:lnTo>
                <a:lnTo>
                  <a:pt x="1502946" y="101599"/>
                </a:lnTo>
                <a:lnTo>
                  <a:pt x="1295468" y="101599"/>
                </a:lnTo>
                <a:lnTo>
                  <a:pt x="1325166" y="139699"/>
                </a:lnTo>
                <a:lnTo>
                  <a:pt x="1353652" y="177799"/>
                </a:lnTo>
                <a:lnTo>
                  <a:pt x="1380856" y="215899"/>
                </a:lnTo>
                <a:lnTo>
                  <a:pt x="1406710" y="253999"/>
                </a:lnTo>
                <a:lnTo>
                  <a:pt x="1431146" y="292099"/>
                </a:lnTo>
                <a:lnTo>
                  <a:pt x="1454095" y="342899"/>
                </a:lnTo>
                <a:lnTo>
                  <a:pt x="1475489" y="393699"/>
                </a:lnTo>
                <a:lnTo>
                  <a:pt x="1495260" y="444499"/>
                </a:lnTo>
                <a:lnTo>
                  <a:pt x="1726949" y="444499"/>
                </a:lnTo>
                <a:lnTo>
                  <a:pt x="1707961" y="457199"/>
                </a:lnTo>
                <a:lnTo>
                  <a:pt x="1666203" y="469899"/>
                </a:lnTo>
                <a:lnTo>
                  <a:pt x="1620823" y="495299"/>
                </a:lnTo>
                <a:close/>
              </a:path>
              <a:path w="2092325" h="2082800">
                <a:moveTo>
                  <a:pt x="683318" y="444499"/>
                </a:moveTo>
                <a:lnTo>
                  <a:pt x="596648" y="444499"/>
                </a:lnTo>
                <a:lnTo>
                  <a:pt x="616413" y="393699"/>
                </a:lnTo>
                <a:lnTo>
                  <a:pt x="637804" y="342899"/>
                </a:lnTo>
                <a:lnTo>
                  <a:pt x="660754" y="292099"/>
                </a:lnTo>
                <a:lnTo>
                  <a:pt x="685192" y="253999"/>
                </a:lnTo>
                <a:lnTo>
                  <a:pt x="711051" y="215899"/>
                </a:lnTo>
                <a:lnTo>
                  <a:pt x="738261" y="177799"/>
                </a:lnTo>
                <a:lnTo>
                  <a:pt x="766754" y="139699"/>
                </a:lnTo>
                <a:lnTo>
                  <a:pt x="796460" y="101599"/>
                </a:lnTo>
                <a:lnTo>
                  <a:pt x="935165" y="101599"/>
                </a:lnTo>
                <a:lnTo>
                  <a:pt x="901230" y="126999"/>
                </a:lnTo>
                <a:lnTo>
                  <a:pt x="868348" y="152399"/>
                </a:lnTo>
                <a:lnTo>
                  <a:pt x="836640" y="177799"/>
                </a:lnTo>
                <a:lnTo>
                  <a:pt x="806225" y="215899"/>
                </a:lnTo>
                <a:lnTo>
                  <a:pt x="777225" y="253999"/>
                </a:lnTo>
                <a:lnTo>
                  <a:pt x="749760" y="304799"/>
                </a:lnTo>
                <a:lnTo>
                  <a:pt x="723951" y="355599"/>
                </a:lnTo>
                <a:lnTo>
                  <a:pt x="699919" y="406399"/>
                </a:lnTo>
                <a:lnTo>
                  <a:pt x="683318" y="444499"/>
                </a:lnTo>
                <a:close/>
              </a:path>
              <a:path w="2092325" h="2082800">
                <a:moveTo>
                  <a:pt x="1726949" y="444499"/>
                </a:moveTo>
                <a:lnTo>
                  <a:pt x="1495260" y="444499"/>
                </a:lnTo>
                <a:lnTo>
                  <a:pt x="1549746" y="431799"/>
                </a:lnTo>
                <a:lnTo>
                  <a:pt x="1600252" y="406399"/>
                </a:lnTo>
                <a:lnTo>
                  <a:pt x="1646423" y="393699"/>
                </a:lnTo>
                <a:lnTo>
                  <a:pt x="1687905" y="368299"/>
                </a:lnTo>
                <a:lnTo>
                  <a:pt x="1724344" y="355599"/>
                </a:lnTo>
                <a:lnTo>
                  <a:pt x="1688205" y="317499"/>
                </a:lnTo>
                <a:lnTo>
                  <a:pt x="1650367" y="292099"/>
                </a:lnTo>
                <a:lnTo>
                  <a:pt x="1610905" y="253999"/>
                </a:lnTo>
                <a:lnTo>
                  <a:pt x="1569894" y="228599"/>
                </a:lnTo>
                <a:lnTo>
                  <a:pt x="1527408" y="203199"/>
                </a:lnTo>
                <a:lnTo>
                  <a:pt x="1483522" y="177799"/>
                </a:lnTo>
                <a:lnTo>
                  <a:pt x="1438310" y="152399"/>
                </a:lnTo>
                <a:lnTo>
                  <a:pt x="1344209" y="126999"/>
                </a:lnTo>
                <a:lnTo>
                  <a:pt x="1295468" y="101599"/>
                </a:lnTo>
                <a:lnTo>
                  <a:pt x="1502946" y="101599"/>
                </a:lnTo>
                <a:lnTo>
                  <a:pt x="1523931" y="114299"/>
                </a:lnTo>
                <a:lnTo>
                  <a:pt x="1564841" y="126999"/>
                </a:lnTo>
                <a:lnTo>
                  <a:pt x="1604637" y="152399"/>
                </a:lnTo>
                <a:lnTo>
                  <a:pt x="1643267" y="177799"/>
                </a:lnTo>
                <a:lnTo>
                  <a:pt x="1680678" y="203199"/>
                </a:lnTo>
                <a:lnTo>
                  <a:pt x="1716818" y="241299"/>
                </a:lnTo>
                <a:lnTo>
                  <a:pt x="1751633" y="266699"/>
                </a:lnTo>
                <a:lnTo>
                  <a:pt x="1785072" y="304799"/>
                </a:lnTo>
                <a:lnTo>
                  <a:pt x="1817082" y="330199"/>
                </a:lnTo>
                <a:lnTo>
                  <a:pt x="1847610" y="368299"/>
                </a:lnTo>
                <a:lnTo>
                  <a:pt x="1876603" y="406399"/>
                </a:lnTo>
                <a:lnTo>
                  <a:pt x="1885738" y="419099"/>
                </a:lnTo>
                <a:lnTo>
                  <a:pt x="1779970" y="419099"/>
                </a:lnTo>
                <a:lnTo>
                  <a:pt x="1745937" y="431799"/>
                </a:lnTo>
                <a:lnTo>
                  <a:pt x="1726949" y="444499"/>
                </a:lnTo>
                <a:close/>
              </a:path>
              <a:path w="2092325" h="2082800">
                <a:moveTo>
                  <a:pt x="583732" y="1003299"/>
                </a:moveTo>
                <a:lnTo>
                  <a:pt x="503260" y="1003299"/>
                </a:lnTo>
                <a:lnTo>
                  <a:pt x="504875" y="952499"/>
                </a:lnTo>
                <a:lnTo>
                  <a:pt x="507735" y="901699"/>
                </a:lnTo>
                <a:lnTo>
                  <a:pt x="511811" y="850899"/>
                </a:lnTo>
                <a:lnTo>
                  <a:pt x="517076" y="800099"/>
                </a:lnTo>
                <a:lnTo>
                  <a:pt x="523501" y="749299"/>
                </a:lnTo>
                <a:lnTo>
                  <a:pt x="531060" y="698499"/>
                </a:lnTo>
                <a:lnTo>
                  <a:pt x="539723" y="647699"/>
                </a:lnTo>
                <a:lnTo>
                  <a:pt x="549463" y="609599"/>
                </a:lnTo>
                <a:lnTo>
                  <a:pt x="560253" y="558799"/>
                </a:lnTo>
                <a:lnTo>
                  <a:pt x="572064" y="520699"/>
                </a:lnTo>
                <a:lnTo>
                  <a:pt x="519924" y="507999"/>
                </a:lnTo>
                <a:lnTo>
                  <a:pt x="471084" y="495299"/>
                </a:lnTo>
                <a:lnTo>
                  <a:pt x="425702" y="469899"/>
                </a:lnTo>
                <a:lnTo>
                  <a:pt x="383941" y="457199"/>
                </a:lnTo>
                <a:lnTo>
                  <a:pt x="345959" y="431799"/>
                </a:lnTo>
                <a:lnTo>
                  <a:pt x="311917" y="419099"/>
                </a:lnTo>
                <a:lnTo>
                  <a:pt x="516908" y="419099"/>
                </a:lnTo>
                <a:lnTo>
                  <a:pt x="542161" y="431799"/>
                </a:lnTo>
                <a:lnTo>
                  <a:pt x="596648" y="444499"/>
                </a:lnTo>
                <a:lnTo>
                  <a:pt x="683318" y="444499"/>
                </a:lnTo>
                <a:lnTo>
                  <a:pt x="677784" y="457199"/>
                </a:lnTo>
                <a:lnTo>
                  <a:pt x="766901" y="482599"/>
                </a:lnTo>
                <a:lnTo>
                  <a:pt x="860210" y="482599"/>
                </a:lnTo>
                <a:lnTo>
                  <a:pt x="908104" y="495299"/>
                </a:lnTo>
                <a:lnTo>
                  <a:pt x="1620823" y="495299"/>
                </a:lnTo>
                <a:lnTo>
                  <a:pt x="1571983" y="507999"/>
                </a:lnTo>
                <a:lnTo>
                  <a:pt x="1519844" y="520699"/>
                </a:lnTo>
                <a:lnTo>
                  <a:pt x="1523779" y="533399"/>
                </a:lnTo>
                <a:lnTo>
                  <a:pt x="652415" y="533399"/>
                </a:lnTo>
                <a:lnTo>
                  <a:pt x="639518" y="584199"/>
                </a:lnTo>
                <a:lnTo>
                  <a:pt x="627830" y="634999"/>
                </a:lnTo>
                <a:lnTo>
                  <a:pt x="617396" y="685799"/>
                </a:lnTo>
                <a:lnTo>
                  <a:pt x="608264" y="736599"/>
                </a:lnTo>
                <a:lnTo>
                  <a:pt x="600478" y="787399"/>
                </a:lnTo>
                <a:lnTo>
                  <a:pt x="594086" y="838199"/>
                </a:lnTo>
                <a:lnTo>
                  <a:pt x="589134" y="888999"/>
                </a:lnTo>
                <a:lnTo>
                  <a:pt x="585667" y="939799"/>
                </a:lnTo>
                <a:lnTo>
                  <a:pt x="583732" y="1003299"/>
                </a:lnTo>
                <a:close/>
              </a:path>
              <a:path w="2092325" h="2082800">
                <a:moveTo>
                  <a:pt x="2091408" y="1003299"/>
                </a:moveTo>
                <a:lnTo>
                  <a:pt x="2010583" y="1003299"/>
                </a:lnTo>
                <a:lnTo>
                  <a:pt x="2007121" y="952499"/>
                </a:lnTo>
                <a:lnTo>
                  <a:pt x="2001026" y="901699"/>
                </a:lnTo>
                <a:lnTo>
                  <a:pt x="1992367" y="850899"/>
                </a:lnTo>
                <a:lnTo>
                  <a:pt x="1981213" y="800099"/>
                </a:lnTo>
                <a:lnTo>
                  <a:pt x="1967633" y="749299"/>
                </a:lnTo>
                <a:lnTo>
                  <a:pt x="1951696" y="711199"/>
                </a:lnTo>
                <a:lnTo>
                  <a:pt x="1933472" y="660399"/>
                </a:lnTo>
                <a:lnTo>
                  <a:pt x="1913030" y="609599"/>
                </a:lnTo>
                <a:lnTo>
                  <a:pt x="1890439" y="571499"/>
                </a:lnTo>
                <a:lnTo>
                  <a:pt x="1865768" y="533399"/>
                </a:lnTo>
                <a:lnTo>
                  <a:pt x="1839087" y="495299"/>
                </a:lnTo>
                <a:lnTo>
                  <a:pt x="1810464" y="444499"/>
                </a:lnTo>
                <a:lnTo>
                  <a:pt x="1779970" y="419099"/>
                </a:lnTo>
                <a:lnTo>
                  <a:pt x="1885738" y="419099"/>
                </a:lnTo>
                <a:lnTo>
                  <a:pt x="1929775" y="482599"/>
                </a:lnTo>
                <a:lnTo>
                  <a:pt x="1953848" y="520699"/>
                </a:lnTo>
                <a:lnTo>
                  <a:pt x="1976176" y="558799"/>
                </a:lnTo>
                <a:lnTo>
                  <a:pt x="1996706" y="609599"/>
                </a:lnTo>
                <a:lnTo>
                  <a:pt x="2015386" y="647699"/>
                </a:lnTo>
                <a:lnTo>
                  <a:pt x="2032163" y="685799"/>
                </a:lnTo>
                <a:lnTo>
                  <a:pt x="2046983" y="736599"/>
                </a:lnTo>
                <a:lnTo>
                  <a:pt x="2059796" y="774699"/>
                </a:lnTo>
                <a:lnTo>
                  <a:pt x="2070547" y="825499"/>
                </a:lnTo>
                <a:lnTo>
                  <a:pt x="2079185" y="876299"/>
                </a:lnTo>
                <a:lnTo>
                  <a:pt x="2085656" y="927099"/>
                </a:lnTo>
                <a:lnTo>
                  <a:pt x="2089908" y="965199"/>
                </a:lnTo>
                <a:lnTo>
                  <a:pt x="2091408" y="1003299"/>
                </a:lnTo>
                <a:close/>
              </a:path>
              <a:path w="2092325" h="2082800">
                <a:moveTo>
                  <a:pt x="1343548" y="558799"/>
                </a:moveTo>
                <a:lnTo>
                  <a:pt x="748339" y="558799"/>
                </a:lnTo>
                <a:lnTo>
                  <a:pt x="652415" y="533399"/>
                </a:lnTo>
                <a:lnTo>
                  <a:pt x="1439472" y="533399"/>
                </a:lnTo>
                <a:lnTo>
                  <a:pt x="1343548" y="558799"/>
                </a:lnTo>
                <a:close/>
              </a:path>
              <a:path w="2092325" h="2082800">
                <a:moveTo>
                  <a:pt x="1588627" y="1003299"/>
                </a:moveTo>
                <a:lnTo>
                  <a:pt x="1508155" y="1003299"/>
                </a:lnTo>
                <a:lnTo>
                  <a:pt x="1506221" y="939799"/>
                </a:lnTo>
                <a:lnTo>
                  <a:pt x="1502754" y="888999"/>
                </a:lnTo>
                <a:lnTo>
                  <a:pt x="1497801" y="838199"/>
                </a:lnTo>
                <a:lnTo>
                  <a:pt x="1491409" y="787399"/>
                </a:lnTo>
                <a:lnTo>
                  <a:pt x="1483624" y="736599"/>
                </a:lnTo>
                <a:lnTo>
                  <a:pt x="1474491" y="685799"/>
                </a:lnTo>
                <a:lnTo>
                  <a:pt x="1464058" y="634999"/>
                </a:lnTo>
                <a:lnTo>
                  <a:pt x="1452369" y="584199"/>
                </a:lnTo>
                <a:lnTo>
                  <a:pt x="1439472" y="533399"/>
                </a:lnTo>
                <a:lnTo>
                  <a:pt x="1523779" y="533399"/>
                </a:lnTo>
                <a:lnTo>
                  <a:pt x="1531649" y="558799"/>
                </a:lnTo>
                <a:lnTo>
                  <a:pt x="1542435" y="609599"/>
                </a:lnTo>
                <a:lnTo>
                  <a:pt x="1552171" y="647699"/>
                </a:lnTo>
                <a:lnTo>
                  <a:pt x="1560832" y="698499"/>
                </a:lnTo>
                <a:lnTo>
                  <a:pt x="1568389" y="749299"/>
                </a:lnTo>
                <a:lnTo>
                  <a:pt x="1574813" y="800099"/>
                </a:lnTo>
                <a:lnTo>
                  <a:pt x="1580077" y="850899"/>
                </a:lnTo>
                <a:lnTo>
                  <a:pt x="1584153" y="901699"/>
                </a:lnTo>
                <a:lnTo>
                  <a:pt x="1587012" y="952499"/>
                </a:lnTo>
                <a:lnTo>
                  <a:pt x="1588627" y="1003299"/>
                </a:lnTo>
                <a:close/>
              </a:path>
              <a:path w="2092325" h="2082800">
                <a:moveTo>
                  <a:pt x="1243014" y="571499"/>
                </a:moveTo>
                <a:lnTo>
                  <a:pt x="848873" y="571499"/>
                </a:lnTo>
                <a:lnTo>
                  <a:pt x="798105" y="558799"/>
                </a:lnTo>
                <a:lnTo>
                  <a:pt x="1293783" y="558799"/>
                </a:lnTo>
                <a:lnTo>
                  <a:pt x="1243014" y="571499"/>
                </a:lnTo>
                <a:close/>
              </a:path>
              <a:path w="2092325" h="2082800">
                <a:moveTo>
                  <a:pt x="1086180" y="1003299"/>
                </a:moveTo>
                <a:lnTo>
                  <a:pt x="1005708" y="1003299"/>
                </a:lnTo>
                <a:lnTo>
                  <a:pt x="1005708" y="571499"/>
                </a:lnTo>
                <a:lnTo>
                  <a:pt x="1086180" y="571499"/>
                </a:lnTo>
                <a:lnTo>
                  <a:pt x="1086180" y="1003299"/>
                </a:lnTo>
                <a:close/>
              </a:path>
              <a:path w="2092325" h="2082800">
                <a:moveTo>
                  <a:pt x="492171" y="1663699"/>
                </a:moveTo>
                <a:lnTo>
                  <a:pt x="313889" y="1663699"/>
                </a:lnTo>
                <a:lnTo>
                  <a:pt x="347418" y="1650999"/>
                </a:lnTo>
                <a:lnTo>
                  <a:pt x="384971" y="1625599"/>
                </a:lnTo>
                <a:lnTo>
                  <a:pt x="426392" y="1612899"/>
                </a:lnTo>
                <a:lnTo>
                  <a:pt x="471522" y="1587499"/>
                </a:lnTo>
                <a:lnTo>
                  <a:pt x="520205" y="1574799"/>
                </a:lnTo>
                <a:lnTo>
                  <a:pt x="572285" y="1562099"/>
                </a:lnTo>
                <a:lnTo>
                  <a:pt x="560439" y="1511299"/>
                </a:lnTo>
                <a:lnTo>
                  <a:pt x="549617" y="1473199"/>
                </a:lnTo>
                <a:lnTo>
                  <a:pt x="539847" y="1422399"/>
                </a:lnTo>
                <a:lnTo>
                  <a:pt x="531158" y="1384299"/>
                </a:lnTo>
                <a:lnTo>
                  <a:pt x="523577" y="1333499"/>
                </a:lnTo>
                <a:lnTo>
                  <a:pt x="517132" y="1282699"/>
                </a:lnTo>
                <a:lnTo>
                  <a:pt x="511852" y="1231899"/>
                </a:lnTo>
                <a:lnTo>
                  <a:pt x="507764" y="1181099"/>
                </a:lnTo>
                <a:lnTo>
                  <a:pt x="504898" y="1130299"/>
                </a:lnTo>
                <a:lnTo>
                  <a:pt x="503280" y="1079499"/>
                </a:lnTo>
                <a:lnTo>
                  <a:pt x="583732" y="1079499"/>
                </a:lnTo>
                <a:lnTo>
                  <a:pt x="585674" y="1130299"/>
                </a:lnTo>
                <a:lnTo>
                  <a:pt x="589150" y="1193799"/>
                </a:lnTo>
                <a:lnTo>
                  <a:pt x="594114" y="1244599"/>
                </a:lnTo>
                <a:lnTo>
                  <a:pt x="600520" y="1295399"/>
                </a:lnTo>
                <a:lnTo>
                  <a:pt x="608323" y="1346199"/>
                </a:lnTo>
                <a:lnTo>
                  <a:pt x="617475" y="1396999"/>
                </a:lnTo>
                <a:lnTo>
                  <a:pt x="627932" y="1447799"/>
                </a:lnTo>
                <a:lnTo>
                  <a:pt x="639648" y="1498599"/>
                </a:lnTo>
                <a:lnTo>
                  <a:pt x="652576" y="1536699"/>
                </a:lnTo>
                <a:lnTo>
                  <a:pt x="1525543" y="1536699"/>
                </a:lnTo>
                <a:lnTo>
                  <a:pt x="1519623" y="1562099"/>
                </a:lnTo>
                <a:lnTo>
                  <a:pt x="1571685" y="1574799"/>
                </a:lnTo>
                <a:lnTo>
                  <a:pt x="1620359" y="1587499"/>
                </a:lnTo>
                <a:lnTo>
                  <a:pt x="860072" y="1587499"/>
                </a:lnTo>
                <a:lnTo>
                  <a:pt x="812982" y="1600199"/>
                </a:lnTo>
                <a:lnTo>
                  <a:pt x="766842" y="1600199"/>
                </a:lnTo>
                <a:lnTo>
                  <a:pt x="721785" y="1612899"/>
                </a:lnTo>
                <a:lnTo>
                  <a:pt x="677945" y="1612899"/>
                </a:lnTo>
                <a:lnTo>
                  <a:pt x="686798" y="1638299"/>
                </a:lnTo>
                <a:lnTo>
                  <a:pt x="596889" y="1638300"/>
                </a:lnTo>
                <a:lnTo>
                  <a:pt x="542465" y="1650999"/>
                </a:lnTo>
                <a:lnTo>
                  <a:pt x="492171" y="1663699"/>
                </a:lnTo>
                <a:close/>
              </a:path>
              <a:path w="2092325" h="2082800">
                <a:moveTo>
                  <a:pt x="1086180" y="1498599"/>
                </a:moveTo>
                <a:lnTo>
                  <a:pt x="1005708" y="1498599"/>
                </a:lnTo>
                <a:lnTo>
                  <a:pt x="1005708" y="1079499"/>
                </a:lnTo>
                <a:lnTo>
                  <a:pt x="1086180" y="1079499"/>
                </a:lnTo>
                <a:lnTo>
                  <a:pt x="1086180" y="1498599"/>
                </a:lnTo>
                <a:close/>
              </a:path>
              <a:path w="2092325" h="2082800">
                <a:moveTo>
                  <a:pt x="1525543" y="1536699"/>
                </a:moveTo>
                <a:lnTo>
                  <a:pt x="1439332" y="1536699"/>
                </a:lnTo>
                <a:lnTo>
                  <a:pt x="1452254" y="1498599"/>
                </a:lnTo>
                <a:lnTo>
                  <a:pt x="1463967" y="1447799"/>
                </a:lnTo>
                <a:lnTo>
                  <a:pt x="1474423" y="1396999"/>
                </a:lnTo>
                <a:lnTo>
                  <a:pt x="1483575" y="1346199"/>
                </a:lnTo>
                <a:lnTo>
                  <a:pt x="1491377" y="1295399"/>
                </a:lnTo>
                <a:lnTo>
                  <a:pt x="1497783" y="1244599"/>
                </a:lnTo>
                <a:lnTo>
                  <a:pt x="1502745" y="1193799"/>
                </a:lnTo>
                <a:lnTo>
                  <a:pt x="1506218" y="1130299"/>
                </a:lnTo>
                <a:lnTo>
                  <a:pt x="1508155" y="1079499"/>
                </a:lnTo>
                <a:lnTo>
                  <a:pt x="1588627" y="1079499"/>
                </a:lnTo>
                <a:lnTo>
                  <a:pt x="1587004" y="1130299"/>
                </a:lnTo>
                <a:lnTo>
                  <a:pt x="1584133" y="1181099"/>
                </a:lnTo>
                <a:lnTo>
                  <a:pt x="1580043" y="1231899"/>
                </a:lnTo>
                <a:lnTo>
                  <a:pt x="1574761" y="1282699"/>
                </a:lnTo>
                <a:lnTo>
                  <a:pt x="1568316" y="1333499"/>
                </a:lnTo>
                <a:lnTo>
                  <a:pt x="1560735" y="1384299"/>
                </a:lnTo>
                <a:lnTo>
                  <a:pt x="1552047" y="1422399"/>
                </a:lnTo>
                <a:lnTo>
                  <a:pt x="1542281" y="1473199"/>
                </a:lnTo>
                <a:lnTo>
                  <a:pt x="1531463" y="1511299"/>
                </a:lnTo>
                <a:lnTo>
                  <a:pt x="1525543" y="1536699"/>
                </a:lnTo>
                <a:close/>
              </a:path>
              <a:path w="2092325" h="2082800">
                <a:moveTo>
                  <a:pt x="1886911" y="1663699"/>
                </a:moveTo>
                <a:lnTo>
                  <a:pt x="1778019" y="1663699"/>
                </a:lnTo>
                <a:lnTo>
                  <a:pt x="1808771" y="1625599"/>
                </a:lnTo>
                <a:lnTo>
                  <a:pt x="1837636" y="1587499"/>
                </a:lnTo>
                <a:lnTo>
                  <a:pt x="1864545" y="1549399"/>
                </a:lnTo>
                <a:lnTo>
                  <a:pt x="1889428" y="1511299"/>
                </a:lnTo>
                <a:lnTo>
                  <a:pt x="1912214" y="1460499"/>
                </a:lnTo>
                <a:lnTo>
                  <a:pt x="1932832" y="1422399"/>
                </a:lnTo>
                <a:lnTo>
                  <a:pt x="1951214" y="1371599"/>
                </a:lnTo>
                <a:lnTo>
                  <a:pt x="1967289" y="1333499"/>
                </a:lnTo>
                <a:lnTo>
                  <a:pt x="1980987" y="1282699"/>
                </a:lnTo>
                <a:lnTo>
                  <a:pt x="1992237" y="1231899"/>
                </a:lnTo>
                <a:lnTo>
                  <a:pt x="2000970" y="1181099"/>
                </a:lnTo>
                <a:lnTo>
                  <a:pt x="2007115" y="1130299"/>
                </a:lnTo>
                <a:lnTo>
                  <a:pt x="2010603" y="1079499"/>
                </a:lnTo>
                <a:lnTo>
                  <a:pt x="2091160" y="1079499"/>
                </a:lnTo>
                <a:lnTo>
                  <a:pt x="2089436" y="1117599"/>
                </a:lnTo>
                <a:lnTo>
                  <a:pt x="2085056" y="1155699"/>
                </a:lnTo>
                <a:lnTo>
                  <a:pt x="2078641" y="1206499"/>
                </a:lnTo>
                <a:lnTo>
                  <a:pt x="2070237" y="1257299"/>
                </a:lnTo>
                <a:lnTo>
                  <a:pt x="2059891" y="1295399"/>
                </a:lnTo>
                <a:lnTo>
                  <a:pt x="2047647" y="1346199"/>
                </a:lnTo>
                <a:lnTo>
                  <a:pt x="2033552" y="1384299"/>
                </a:lnTo>
                <a:lnTo>
                  <a:pt x="2017652" y="1422399"/>
                </a:lnTo>
                <a:lnTo>
                  <a:pt x="1999993" y="1473199"/>
                </a:lnTo>
                <a:lnTo>
                  <a:pt x="1980620" y="1511299"/>
                </a:lnTo>
                <a:lnTo>
                  <a:pt x="1959579" y="1549399"/>
                </a:lnTo>
                <a:lnTo>
                  <a:pt x="1936917" y="1587499"/>
                </a:lnTo>
                <a:lnTo>
                  <a:pt x="1912679" y="1625599"/>
                </a:lnTo>
                <a:lnTo>
                  <a:pt x="1886911" y="1663699"/>
                </a:lnTo>
                <a:close/>
              </a:path>
              <a:path w="2092325" h="2082800">
                <a:moveTo>
                  <a:pt x="1191528" y="1511299"/>
                </a:moveTo>
                <a:lnTo>
                  <a:pt x="900343" y="1511299"/>
                </a:lnTo>
                <a:lnTo>
                  <a:pt x="952730" y="1498599"/>
                </a:lnTo>
                <a:lnTo>
                  <a:pt x="1139149" y="1498599"/>
                </a:lnTo>
                <a:lnTo>
                  <a:pt x="1191528" y="1511299"/>
                </a:lnTo>
                <a:close/>
              </a:path>
              <a:path w="2092325" h="2082800">
                <a:moveTo>
                  <a:pt x="1392149" y="1536699"/>
                </a:moveTo>
                <a:lnTo>
                  <a:pt x="699738" y="1536699"/>
                </a:lnTo>
                <a:lnTo>
                  <a:pt x="797951" y="1511299"/>
                </a:lnTo>
                <a:lnTo>
                  <a:pt x="1293917" y="1511299"/>
                </a:lnTo>
                <a:lnTo>
                  <a:pt x="1392149" y="1536699"/>
                </a:lnTo>
                <a:close/>
              </a:path>
              <a:path w="2092325" h="2082800">
                <a:moveTo>
                  <a:pt x="1086180" y="2006599"/>
                </a:moveTo>
                <a:lnTo>
                  <a:pt x="1005708" y="2006599"/>
                </a:lnTo>
                <a:lnTo>
                  <a:pt x="1005708" y="1587499"/>
                </a:lnTo>
                <a:lnTo>
                  <a:pt x="1086180" y="1587499"/>
                </a:lnTo>
                <a:lnTo>
                  <a:pt x="1086180" y="2006599"/>
                </a:lnTo>
                <a:close/>
              </a:path>
              <a:path w="2092325" h="2082800">
                <a:moveTo>
                  <a:pt x="1433597" y="2006599"/>
                </a:moveTo>
                <a:lnTo>
                  <a:pt x="1086180" y="2006599"/>
                </a:lnTo>
                <a:lnTo>
                  <a:pt x="1156679" y="1981199"/>
                </a:lnTo>
                <a:lnTo>
                  <a:pt x="1190593" y="1955799"/>
                </a:lnTo>
                <a:lnTo>
                  <a:pt x="1223455" y="1930399"/>
                </a:lnTo>
                <a:lnTo>
                  <a:pt x="1255145" y="1892299"/>
                </a:lnTo>
                <a:lnTo>
                  <a:pt x="1285544" y="1866899"/>
                </a:lnTo>
                <a:lnTo>
                  <a:pt x="1314530" y="1816099"/>
                </a:lnTo>
                <a:lnTo>
                  <a:pt x="1341983" y="1777999"/>
                </a:lnTo>
                <a:lnTo>
                  <a:pt x="1367783" y="1727199"/>
                </a:lnTo>
                <a:lnTo>
                  <a:pt x="1391810" y="1676399"/>
                </a:lnTo>
                <a:lnTo>
                  <a:pt x="1413943" y="1612899"/>
                </a:lnTo>
                <a:lnTo>
                  <a:pt x="1370088" y="1612899"/>
                </a:lnTo>
                <a:lnTo>
                  <a:pt x="1325024" y="1600199"/>
                </a:lnTo>
                <a:lnTo>
                  <a:pt x="1278882" y="1600199"/>
                </a:lnTo>
                <a:lnTo>
                  <a:pt x="1231794" y="1587499"/>
                </a:lnTo>
                <a:lnTo>
                  <a:pt x="1620359" y="1587499"/>
                </a:lnTo>
                <a:lnTo>
                  <a:pt x="1665486" y="1612899"/>
                </a:lnTo>
                <a:lnTo>
                  <a:pt x="1706910" y="1625599"/>
                </a:lnTo>
                <a:lnTo>
                  <a:pt x="1725691" y="1638299"/>
                </a:lnTo>
                <a:lnTo>
                  <a:pt x="1494998" y="1638299"/>
                </a:lnTo>
                <a:lnTo>
                  <a:pt x="1475239" y="1689099"/>
                </a:lnTo>
                <a:lnTo>
                  <a:pt x="1453863" y="1739899"/>
                </a:lnTo>
                <a:lnTo>
                  <a:pt x="1430938" y="1777999"/>
                </a:lnTo>
                <a:lnTo>
                  <a:pt x="1406532" y="1828799"/>
                </a:lnTo>
                <a:lnTo>
                  <a:pt x="1380712" y="1866899"/>
                </a:lnTo>
                <a:lnTo>
                  <a:pt x="1353546" y="1904999"/>
                </a:lnTo>
                <a:lnTo>
                  <a:pt x="1325102" y="1943099"/>
                </a:lnTo>
                <a:lnTo>
                  <a:pt x="1295448" y="1968499"/>
                </a:lnTo>
                <a:lnTo>
                  <a:pt x="1515622" y="1968499"/>
                </a:lnTo>
                <a:lnTo>
                  <a:pt x="1475076" y="1993899"/>
                </a:lnTo>
                <a:lnTo>
                  <a:pt x="1433597" y="2006599"/>
                </a:lnTo>
                <a:close/>
              </a:path>
              <a:path w="2092325" h="2082800">
                <a:moveTo>
                  <a:pt x="918251" y="1968499"/>
                </a:moveTo>
                <a:lnTo>
                  <a:pt x="796440" y="1968499"/>
                </a:lnTo>
                <a:lnTo>
                  <a:pt x="766784" y="1943099"/>
                </a:lnTo>
                <a:lnTo>
                  <a:pt x="738338" y="1904999"/>
                </a:lnTo>
                <a:lnTo>
                  <a:pt x="711170" y="1866899"/>
                </a:lnTo>
                <a:lnTo>
                  <a:pt x="685348" y="1828799"/>
                </a:lnTo>
                <a:lnTo>
                  <a:pt x="660941" y="1777999"/>
                </a:lnTo>
                <a:lnTo>
                  <a:pt x="638016" y="1739899"/>
                </a:lnTo>
                <a:lnTo>
                  <a:pt x="616643" y="1689099"/>
                </a:lnTo>
                <a:lnTo>
                  <a:pt x="596889" y="1638299"/>
                </a:lnTo>
                <a:lnTo>
                  <a:pt x="686798" y="1638300"/>
                </a:lnTo>
                <a:lnTo>
                  <a:pt x="700078" y="1676399"/>
                </a:lnTo>
                <a:lnTo>
                  <a:pt x="724104" y="1727199"/>
                </a:lnTo>
                <a:lnTo>
                  <a:pt x="749904" y="1777999"/>
                </a:lnTo>
                <a:lnTo>
                  <a:pt x="777358" y="1816099"/>
                </a:lnTo>
                <a:lnTo>
                  <a:pt x="806344" y="1866899"/>
                </a:lnTo>
                <a:lnTo>
                  <a:pt x="836742" y="1892299"/>
                </a:lnTo>
                <a:lnTo>
                  <a:pt x="868432" y="1930399"/>
                </a:lnTo>
                <a:lnTo>
                  <a:pt x="901294" y="1955799"/>
                </a:lnTo>
                <a:lnTo>
                  <a:pt x="918251" y="1968499"/>
                </a:lnTo>
                <a:close/>
              </a:path>
              <a:path w="2092325" h="2082800">
                <a:moveTo>
                  <a:pt x="1494998" y="1638300"/>
                </a:moveTo>
                <a:close/>
              </a:path>
              <a:path w="2092325" h="2082800">
                <a:moveTo>
                  <a:pt x="1515622" y="1968499"/>
                </a:moveTo>
                <a:lnTo>
                  <a:pt x="1295448" y="1968499"/>
                </a:lnTo>
                <a:lnTo>
                  <a:pt x="1391302" y="1943099"/>
                </a:lnTo>
                <a:lnTo>
                  <a:pt x="1437517" y="1917699"/>
                </a:lnTo>
                <a:lnTo>
                  <a:pt x="1482494" y="1904999"/>
                </a:lnTo>
                <a:lnTo>
                  <a:pt x="1526161" y="1879599"/>
                </a:lnTo>
                <a:lnTo>
                  <a:pt x="1568444" y="1854199"/>
                </a:lnTo>
                <a:lnTo>
                  <a:pt x="1609272" y="1828799"/>
                </a:lnTo>
                <a:lnTo>
                  <a:pt x="1648571" y="1790699"/>
                </a:lnTo>
                <a:lnTo>
                  <a:pt x="1686268" y="1765299"/>
                </a:lnTo>
                <a:lnTo>
                  <a:pt x="1722292" y="1727199"/>
                </a:lnTo>
                <a:lnTo>
                  <a:pt x="1686503" y="1701799"/>
                </a:lnTo>
                <a:lnTo>
                  <a:pt x="1645523" y="1689099"/>
                </a:lnTo>
                <a:lnTo>
                  <a:pt x="1599708" y="1663699"/>
                </a:lnTo>
                <a:lnTo>
                  <a:pt x="1549414" y="1650999"/>
                </a:lnTo>
                <a:lnTo>
                  <a:pt x="1494998" y="1638300"/>
                </a:lnTo>
                <a:lnTo>
                  <a:pt x="1725691" y="1638300"/>
                </a:lnTo>
                <a:lnTo>
                  <a:pt x="1744473" y="1650999"/>
                </a:lnTo>
                <a:lnTo>
                  <a:pt x="1778019" y="1663699"/>
                </a:lnTo>
                <a:lnTo>
                  <a:pt x="1886911" y="1663699"/>
                </a:lnTo>
                <a:lnTo>
                  <a:pt x="1859659" y="1701799"/>
                </a:lnTo>
                <a:lnTo>
                  <a:pt x="1830970" y="1727199"/>
                </a:lnTo>
                <a:lnTo>
                  <a:pt x="1800888" y="1765299"/>
                </a:lnTo>
                <a:lnTo>
                  <a:pt x="1769459" y="1790699"/>
                </a:lnTo>
                <a:lnTo>
                  <a:pt x="1736731" y="1828799"/>
                </a:lnTo>
                <a:lnTo>
                  <a:pt x="1702748" y="1854199"/>
                </a:lnTo>
                <a:lnTo>
                  <a:pt x="1667556" y="1879599"/>
                </a:lnTo>
                <a:lnTo>
                  <a:pt x="1631202" y="1904999"/>
                </a:lnTo>
                <a:lnTo>
                  <a:pt x="1593731" y="1930399"/>
                </a:lnTo>
                <a:lnTo>
                  <a:pt x="1555189" y="1955799"/>
                </a:lnTo>
                <a:lnTo>
                  <a:pt x="1515622" y="1968499"/>
                </a:lnTo>
                <a:close/>
              </a:path>
              <a:path w="2092325" h="2082800">
                <a:moveTo>
                  <a:pt x="1167698" y="2082799"/>
                </a:moveTo>
                <a:lnTo>
                  <a:pt x="929019" y="2082799"/>
                </a:lnTo>
                <a:lnTo>
                  <a:pt x="881095" y="2070099"/>
                </a:lnTo>
                <a:lnTo>
                  <a:pt x="1213812" y="2070099"/>
                </a:lnTo>
                <a:lnTo>
                  <a:pt x="1167698" y="20827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96975" y="4459763"/>
            <a:ext cx="14694535" cy="117983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550" spc="-390">
                <a:solidFill>
                  <a:srgbClr val="FFFFFF"/>
                </a:solidFill>
                <a:latin typeface="Lucida Sans Unicode"/>
                <a:cs typeface="Lucida Sans Unicode"/>
              </a:rPr>
              <a:t>Ч</a:t>
            </a:r>
            <a:r>
              <a:rPr dirty="0" sz="7550" spc="-434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7550" spc="-125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7550" spc="-8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7550" spc="-994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7550" spc="-39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7550" spc="20">
                <a:solidFill>
                  <a:srgbClr val="FFFFFF"/>
                </a:solidFill>
                <a:latin typeface="Lucida Sans Unicode"/>
                <a:cs typeface="Lucida Sans Unicode"/>
              </a:rPr>
              <a:t>ж</a:t>
            </a:r>
            <a:r>
              <a:rPr dirty="0" sz="7550" spc="-994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7550" spc="-125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7550" spc="-8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7550" spc="-50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7550" spc="-8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7550" spc="-1470">
                <a:solidFill>
                  <a:srgbClr val="FFFFFF"/>
                </a:solidFill>
                <a:latin typeface="Lucida Sans Unicode"/>
                <a:cs typeface="Lucida Sans Unicode"/>
              </a:rPr>
              <a:t>ш</a:t>
            </a:r>
            <a:r>
              <a:rPr dirty="0" sz="7550" spc="-17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7550" spc="-125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7550" spc="-40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7550" spc="-385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7550" spc="-88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7550" spc="-445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dirty="0" sz="7550" spc="-83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7550" spc="-1285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dirty="0" sz="7550" spc="-505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7550" spc="-125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7550" spc="-17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7550" spc="-400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7550" spc="-62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7550" spc="-390">
                <a:solidFill>
                  <a:srgbClr val="FFFFFF"/>
                </a:solidFill>
                <a:latin typeface="Lucida Sans Unicode"/>
                <a:cs typeface="Lucida Sans Unicode"/>
              </a:rPr>
              <a:t>сс</a:t>
            </a:r>
            <a:r>
              <a:rPr dirty="0" sz="7550" spc="-994">
                <a:solidFill>
                  <a:srgbClr val="FFFFFF"/>
                </a:solidFill>
                <a:latin typeface="Lucida Sans Unicode"/>
                <a:cs typeface="Lucida Sans Unicode"/>
              </a:rPr>
              <a:t>н</a:t>
            </a:r>
            <a:r>
              <a:rPr dirty="0" sz="7550" spc="-65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7550" spc="-170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7550" spc="-39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7550" spc="175">
                <a:solidFill>
                  <a:srgbClr val="FFFFFF"/>
                </a:solidFill>
                <a:latin typeface="Lucida Sans Unicode"/>
                <a:cs typeface="Lucida Sans Unicode"/>
              </a:rPr>
              <a:t>?</a:t>
            </a:r>
            <a:endParaRPr sz="7550">
              <a:latin typeface="Lucida Sans Unicode"/>
              <a:cs typeface="Lucida Sans Unicode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49167" y="2371344"/>
            <a:ext cx="11890247" cy="19263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63559" y="4288608"/>
            <a:ext cx="16804005" cy="5226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3731895" marR="3617595">
              <a:lnSpc>
                <a:spcPct val="116100"/>
              </a:lnSpc>
              <a:spcBef>
                <a:spcPts val="95"/>
              </a:spcBef>
            </a:pPr>
            <a:r>
              <a:rPr dirty="0" sz="4200" spc="-525">
                <a:solidFill>
                  <a:srgbClr val="FFFFFF"/>
                </a:solidFill>
                <a:latin typeface="Lucida Sans Unicode"/>
                <a:cs typeface="Lucida Sans Unicode"/>
              </a:rPr>
              <a:t>ранец </a:t>
            </a:r>
            <a:r>
              <a:rPr dirty="0" sz="4200" spc="-375">
                <a:solidFill>
                  <a:srgbClr val="FFFFFF"/>
                </a:solidFill>
                <a:latin typeface="Lucida Sans Unicode"/>
                <a:cs typeface="Lucida Sans Unicode"/>
              </a:rPr>
              <a:t>(рюкзак, </a:t>
            </a:r>
            <a:r>
              <a:rPr dirty="0" sz="4200" spc="-450">
                <a:solidFill>
                  <a:srgbClr val="FFFFFF"/>
                </a:solidFill>
                <a:latin typeface="Lucida Sans Unicode"/>
                <a:cs typeface="Lucida Sans Unicode"/>
              </a:rPr>
              <a:t>портфель);школьная </a:t>
            </a:r>
            <a:r>
              <a:rPr dirty="0" sz="4200" spc="-560">
                <a:solidFill>
                  <a:srgbClr val="FFFFFF"/>
                </a:solidFill>
                <a:latin typeface="Lucida Sans Unicode"/>
                <a:cs typeface="Lucida Sans Unicode"/>
              </a:rPr>
              <a:t>форма; </a:t>
            </a:r>
            <a:r>
              <a:rPr dirty="0" sz="4200" spc="-1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114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47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565">
                <a:solidFill>
                  <a:srgbClr val="FFFFFF"/>
                </a:solidFill>
                <a:latin typeface="Lucida Sans Unicode"/>
                <a:cs typeface="Lucida Sans Unicode"/>
              </a:rPr>
              <a:t>нн</a:t>
            </a:r>
            <a:r>
              <a:rPr dirty="0" sz="4200" spc="-355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7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70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670">
                <a:solidFill>
                  <a:srgbClr val="FFFFFF"/>
                </a:solidFill>
                <a:latin typeface="Lucida Sans Unicode"/>
                <a:cs typeface="Lucida Sans Unicode"/>
              </a:rPr>
              <a:t>б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29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325">
                <a:solidFill>
                  <a:srgbClr val="FFFFFF"/>
                </a:solidFill>
                <a:latin typeface="Lucida Sans Unicode"/>
                <a:cs typeface="Lucida Sans Unicode"/>
              </a:rPr>
              <a:t>ь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35">
                <a:solidFill>
                  <a:srgbClr val="FFFFFF"/>
                </a:solidFill>
                <a:latin typeface="Lucida Sans Unicode"/>
                <a:cs typeface="Lucida Sans Unicode"/>
              </a:rPr>
              <a:t>(</a:t>
            </a:r>
            <a:r>
              <a:rPr dirty="0" sz="4200" spc="-229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ё</a:t>
            </a:r>
            <a:r>
              <a:rPr dirty="0" sz="4200" spc="-495">
                <a:solidFill>
                  <a:srgbClr val="FFFFFF"/>
                </a:solidFill>
                <a:latin typeface="Lucida Sans Unicode"/>
                <a:cs typeface="Lucida Sans Unicode"/>
              </a:rPr>
              <a:t>г</a:t>
            </a:r>
            <a:r>
              <a:rPr dirty="0" sz="4200" spc="-105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7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7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5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990">
                <a:solidFill>
                  <a:srgbClr val="FFFFFF"/>
                </a:solidFill>
                <a:latin typeface="Lucida Sans Unicode"/>
                <a:cs typeface="Lucida Sans Unicode"/>
              </a:rPr>
              <a:t>ф</a:t>
            </a:r>
            <a:r>
              <a:rPr dirty="0" sz="4200" spc="-229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7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240">
                <a:solidFill>
                  <a:srgbClr val="FFFFFF"/>
                </a:solidFill>
                <a:latin typeface="Lucida Sans Unicode"/>
                <a:cs typeface="Lucida Sans Unicode"/>
              </a:rPr>
              <a:t>)</a:t>
            </a:r>
            <a:r>
              <a:rPr dirty="0" sz="4200" spc="-480">
                <a:solidFill>
                  <a:srgbClr val="FFFFFF"/>
                </a:solidFill>
                <a:latin typeface="Lucida Sans Unicode"/>
                <a:cs typeface="Lucida Sans Unicode"/>
              </a:rPr>
              <a:t>;</a:t>
            </a:r>
            <a:endParaRPr sz="4200">
              <a:latin typeface="Lucida Sans Unicode"/>
              <a:cs typeface="Lucida Sans Unicode"/>
            </a:endParaRPr>
          </a:p>
          <a:p>
            <a:pPr algn="ctr" marL="12700" marR="5080">
              <a:lnSpc>
                <a:spcPts val="5850"/>
              </a:lnSpc>
              <a:spcBef>
                <a:spcPts val="330"/>
              </a:spcBef>
            </a:pPr>
            <a:r>
              <a:rPr dirty="0" sz="4200" spc="-400">
                <a:solidFill>
                  <a:srgbClr val="FFFFFF"/>
                </a:solidFill>
                <a:latin typeface="Lucida Sans Unicode"/>
                <a:cs typeface="Lucida Sans Unicode"/>
              </a:rPr>
              <a:t>спортивная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575">
                <a:solidFill>
                  <a:srgbClr val="FFFFFF"/>
                </a:solidFill>
                <a:latin typeface="Lucida Sans Unicode"/>
                <a:cs typeface="Lucida Sans Unicode"/>
              </a:rPr>
              <a:t>форма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60">
                <a:solidFill>
                  <a:srgbClr val="FFFFFF"/>
                </a:solidFill>
                <a:latin typeface="Lucida Sans Unicode"/>
                <a:cs typeface="Lucida Sans Unicode"/>
              </a:rPr>
              <a:t>(в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зале: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34">
                <a:solidFill>
                  <a:srgbClr val="FFFFFF"/>
                </a:solidFill>
                <a:latin typeface="Lucida Sans Unicode"/>
                <a:cs typeface="Lucida Sans Unicode"/>
              </a:rPr>
              <a:t>спортивные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509">
                <a:solidFill>
                  <a:srgbClr val="FFFFFF"/>
                </a:solidFill>
                <a:latin typeface="Lucida Sans Unicode"/>
                <a:cs typeface="Lucida Sans Unicode"/>
              </a:rPr>
              <a:t>брюки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95">
                <a:solidFill>
                  <a:srgbClr val="FFFFFF"/>
                </a:solidFill>
                <a:latin typeface="Lucida Sans Unicode"/>
                <a:cs typeface="Lucida Sans Unicode"/>
              </a:rPr>
              <a:t>(шорты),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40">
                <a:solidFill>
                  <a:srgbClr val="FFFFFF"/>
                </a:solidFill>
                <a:latin typeface="Lucida Sans Unicode"/>
                <a:cs typeface="Lucida Sans Unicode"/>
              </a:rPr>
              <a:t>футболка</a:t>
            </a:r>
            <a:r>
              <a:rPr dirty="0" sz="4200" spc="-48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530">
                <a:solidFill>
                  <a:srgbClr val="FFFFFF"/>
                </a:solidFill>
                <a:latin typeface="Lucida Sans Unicode"/>
                <a:cs typeface="Lucida Sans Unicode"/>
              </a:rPr>
              <a:t>однотонная; </a:t>
            </a:r>
            <a:r>
              <a:rPr dirty="0" sz="4200" spc="-1315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55">
                <a:solidFill>
                  <a:srgbClr val="FFFFFF"/>
                </a:solidFill>
                <a:latin typeface="Lucida Sans Unicode"/>
                <a:cs typeface="Lucida Sans Unicode"/>
              </a:rPr>
              <a:t>на </a:t>
            </a:r>
            <a:r>
              <a:rPr dirty="0" sz="4200" spc="-385">
                <a:solidFill>
                  <a:srgbClr val="FFFFFF"/>
                </a:solidFill>
                <a:latin typeface="Lucida Sans Unicode"/>
                <a:cs typeface="Lucida Sans Unicode"/>
              </a:rPr>
              <a:t>улице: </a:t>
            </a:r>
            <a:r>
              <a:rPr dirty="0" sz="4200" spc="-425">
                <a:solidFill>
                  <a:srgbClr val="FFFFFF"/>
                </a:solidFill>
                <a:latin typeface="Lucida Sans Unicode"/>
                <a:cs typeface="Lucida Sans Unicode"/>
              </a:rPr>
              <a:t>спортивный 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костюм); </a:t>
            </a:r>
            <a:r>
              <a:rPr dirty="0" sz="4200" spc="-445">
                <a:solidFill>
                  <a:srgbClr val="FFFFFF"/>
                </a:solidFill>
                <a:latin typeface="Lucida Sans Unicode"/>
                <a:cs typeface="Lucida Sans Unicode"/>
              </a:rPr>
              <a:t>обувь </a:t>
            </a:r>
            <a:r>
              <a:rPr dirty="0" sz="4200" spc="-385">
                <a:solidFill>
                  <a:srgbClr val="FFFFFF"/>
                </a:solidFill>
                <a:latin typeface="Lucida Sans Unicode"/>
                <a:cs typeface="Lucida Sans Unicode"/>
              </a:rPr>
              <a:t>для </a:t>
            </a:r>
            <a:r>
              <a:rPr dirty="0" sz="4200" spc="-459">
                <a:solidFill>
                  <a:srgbClr val="FFFFFF"/>
                </a:solidFill>
                <a:latin typeface="Lucida Sans Unicode"/>
                <a:cs typeface="Lucida Sans Unicode"/>
              </a:rPr>
              <a:t>уроков </a:t>
            </a:r>
            <a:r>
              <a:rPr dirty="0" sz="4200" spc="-415">
                <a:solidFill>
                  <a:srgbClr val="FFFFFF"/>
                </a:solidFill>
                <a:latin typeface="Lucida Sans Unicode"/>
                <a:cs typeface="Lucida Sans Unicode"/>
              </a:rPr>
              <a:t>физической </a:t>
            </a:r>
            <a:r>
              <a:rPr dirty="0" sz="4200" spc="-325">
                <a:solidFill>
                  <a:srgbClr val="FFFFFF"/>
                </a:solidFill>
                <a:latin typeface="Lucida Sans Unicode"/>
                <a:cs typeface="Lucida Sans Unicode"/>
              </a:rPr>
              <a:t>культуры </a:t>
            </a:r>
            <a:r>
              <a:rPr dirty="0" sz="4200" spc="-3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09">
                <a:solidFill>
                  <a:srgbClr val="FFFFFF"/>
                </a:solidFill>
                <a:latin typeface="Lucida Sans Unicode"/>
                <a:cs typeface="Lucida Sans Unicode"/>
              </a:rPr>
              <a:t>(кеды,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385">
                <a:solidFill>
                  <a:srgbClr val="FFFFFF"/>
                </a:solidFill>
                <a:latin typeface="Lucida Sans Unicode"/>
                <a:cs typeface="Lucida Sans Unicode"/>
              </a:rPr>
              <a:t>кроссовки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455">
                <a:solidFill>
                  <a:srgbClr val="FFFFFF"/>
                </a:solidFill>
                <a:latin typeface="Lucida Sans Unicode"/>
                <a:cs typeface="Lucida Sans Unicode"/>
              </a:rPr>
              <a:t>на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375">
                <a:solidFill>
                  <a:srgbClr val="FFFFFF"/>
                </a:solidFill>
                <a:latin typeface="Lucida Sans Unicode"/>
                <a:cs typeface="Lucida Sans Unicode"/>
              </a:rPr>
              <a:t>нескользкой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белой </a:t>
            </a:r>
            <a:r>
              <a:rPr dirty="0" sz="4200" spc="-515">
                <a:solidFill>
                  <a:srgbClr val="FFFFFF"/>
                </a:solidFill>
                <a:latin typeface="Lucida Sans Unicode"/>
                <a:cs typeface="Lucida Sans Unicode"/>
              </a:rPr>
              <a:t>подошве);</a:t>
            </a:r>
            <a:endParaRPr sz="4200">
              <a:latin typeface="Lucida Sans Unicode"/>
              <a:cs typeface="Lucida Sans Unicode"/>
            </a:endParaRPr>
          </a:p>
          <a:p>
            <a:pPr algn="ctr" marL="4574540" marR="4566920">
              <a:lnSpc>
                <a:spcPts val="5850"/>
              </a:lnSpc>
            </a:pP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114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105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350">
                <a:solidFill>
                  <a:srgbClr val="FFFFFF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35">
                <a:solidFill>
                  <a:srgbClr val="FFFFFF"/>
                </a:solidFill>
                <a:latin typeface="Lucida Sans Unicode"/>
                <a:cs typeface="Lucida Sans Unicode"/>
              </a:rPr>
              <a:t>(</a:t>
            </a:r>
            <a:r>
              <a:rPr dirty="0" sz="4200" spc="-114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47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830">
                <a:solidFill>
                  <a:srgbClr val="FFFFFF"/>
                </a:solidFill>
                <a:latin typeface="Lucida Sans Unicode"/>
                <a:cs typeface="Lucida Sans Unicode"/>
              </a:rPr>
              <a:t>ш</a:t>
            </a:r>
            <a:r>
              <a:rPr dirty="0" sz="4200" spc="-70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105">
                <a:solidFill>
                  <a:srgbClr val="FFFFFF"/>
                </a:solidFill>
                <a:latin typeface="Lucida Sans Unicode"/>
                <a:cs typeface="Lucida Sans Unicode"/>
              </a:rPr>
              <a:t>к</a:t>
            </a:r>
            <a:r>
              <a:rPr dirty="0" sz="4200" spc="-235">
                <a:solidFill>
                  <a:srgbClr val="FFFFFF"/>
                </a:solidFill>
                <a:latin typeface="Lucida Sans Unicode"/>
                <a:cs typeface="Lucida Sans Unicode"/>
              </a:rPr>
              <a:t>)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660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dirty="0" sz="4200" spc="-229">
                <a:solidFill>
                  <a:srgbClr val="FFFFFF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270">
                <a:solidFill>
                  <a:srgbClr val="FFFFFF"/>
                </a:solidFill>
                <a:latin typeface="Lucida Sans Unicode"/>
                <a:cs typeface="Lucida Sans Unicode"/>
              </a:rPr>
              <a:t>я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114">
                <a:solidFill>
                  <a:srgbClr val="FFFFFF"/>
                </a:solidFill>
                <a:latin typeface="Lucida Sans Unicode"/>
                <a:cs typeface="Lucida Sans Unicode"/>
              </a:rPr>
              <a:t>м</a:t>
            </a:r>
            <a:r>
              <a:rPr dirty="0" sz="4200" spc="-475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565">
                <a:solidFill>
                  <a:srgbClr val="FFFFFF"/>
                </a:solidFill>
                <a:latin typeface="Lucida Sans Unicode"/>
                <a:cs typeface="Lucida Sans Unicode"/>
              </a:rPr>
              <a:t>нн</a:t>
            </a:r>
            <a:r>
              <a:rPr dirty="0" sz="4200" spc="-70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370">
                <a:solidFill>
                  <a:srgbClr val="FFFFFF"/>
                </a:solidFill>
                <a:latin typeface="Lucida Sans Unicode"/>
                <a:cs typeface="Lucida Sans Unicode"/>
              </a:rPr>
              <a:t>й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705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670">
                <a:solidFill>
                  <a:srgbClr val="FFFFFF"/>
                </a:solidFill>
                <a:latin typeface="Lucida Sans Unicode"/>
                <a:cs typeface="Lucida Sans Unicode"/>
              </a:rPr>
              <a:t>б</a:t>
            </a:r>
            <a:r>
              <a:rPr dirty="0" sz="4200" spc="-225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dirty="0" sz="4200" spc="-290">
                <a:solidFill>
                  <a:srgbClr val="FFFFFF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375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90">
                <a:solidFill>
                  <a:srgbClr val="FFFFFF"/>
                </a:solidFill>
                <a:latin typeface="Lucida Sans Unicode"/>
                <a:cs typeface="Lucida Sans Unicode"/>
              </a:rPr>
              <a:t>.  </a:t>
            </a:r>
            <a:r>
              <a:rPr dirty="0" sz="4200" spc="-170">
                <a:solidFill>
                  <a:srgbClr val="FF3131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225">
                <a:solidFill>
                  <a:srgbClr val="FF3131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470">
                <a:solidFill>
                  <a:srgbClr val="FF3131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49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90">
                <a:solidFill>
                  <a:srgbClr val="FF3131"/>
                </a:solidFill>
                <a:latin typeface="Lucida Sans Unicode"/>
                <a:cs typeface="Lucida Sans Unicode"/>
              </a:rPr>
              <a:t>в</a:t>
            </a:r>
            <a:r>
              <a:rPr dirty="0" sz="4200" spc="-475">
                <a:solidFill>
                  <a:srgbClr val="FF3131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1035">
                <a:solidFill>
                  <a:srgbClr val="FF3131"/>
                </a:solidFill>
                <a:latin typeface="Lucida Sans Unicode"/>
                <a:cs typeface="Lucida Sans Unicode"/>
              </a:rPr>
              <a:t>щ</a:t>
            </a:r>
            <a:r>
              <a:rPr dirty="0" sz="4200" spc="-370">
                <a:solidFill>
                  <a:srgbClr val="FF3131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49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705">
                <a:solidFill>
                  <a:srgbClr val="FF3131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670">
                <a:solidFill>
                  <a:srgbClr val="FF3131"/>
                </a:solidFill>
                <a:latin typeface="Lucida Sans Unicode"/>
                <a:cs typeface="Lucida Sans Unicode"/>
              </a:rPr>
              <a:t>б</a:t>
            </a:r>
            <a:r>
              <a:rPr dirty="0" sz="4200" spc="-275">
                <a:solidFill>
                  <a:srgbClr val="FF3131"/>
                </a:solidFill>
                <a:latin typeface="Lucida Sans Unicode"/>
                <a:cs typeface="Lucida Sans Unicode"/>
              </a:rPr>
              <a:t>я</a:t>
            </a:r>
            <a:r>
              <a:rPr dirty="0" sz="4200" spc="-305">
                <a:solidFill>
                  <a:srgbClr val="FF3131"/>
                </a:solidFill>
                <a:latin typeface="Lucida Sans Unicode"/>
                <a:cs typeface="Lucida Sans Unicode"/>
              </a:rPr>
              <a:t>з</a:t>
            </a:r>
            <a:r>
              <a:rPr dirty="0" sz="4200" spc="-355">
                <a:solidFill>
                  <a:srgbClr val="FF3131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50">
                <a:solidFill>
                  <a:srgbClr val="FF3131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475">
                <a:solidFill>
                  <a:srgbClr val="FF3131"/>
                </a:solidFill>
                <a:latin typeface="Lucida Sans Unicode"/>
                <a:cs typeface="Lucida Sans Unicode"/>
              </a:rPr>
              <a:t>е</a:t>
            </a:r>
            <a:r>
              <a:rPr dirty="0" sz="4200" spc="-229">
                <a:solidFill>
                  <a:srgbClr val="FF3131"/>
                </a:solidFill>
                <a:latin typeface="Lucida Sans Unicode"/>
                <a:cs typeface="Lucida Sans Unicode"/>
              </a:rPr>
              <a:t>л</a:t>
            </a:r>
            <a:r>
              <a:rPr dirty="0" sz="4200" spc="-330">
                <a:solidFill>
                  <a:srgbClr val="FF3131"/>
                </a:solidFill>
                <a:latin typeface="Lucida Sans Unicode"/>
                <a:cs typeface="Lucida Sans Unicode"/>
              </a:rPr>
              <a:t>ь</a:t>
            </a:r>
            <a:r>
              <a:rPr dirty="0" sz="4200" spc="-565">
                <a:solidFill>
                  <a:srgbClr val="FF3131"/>
                </a:solidFill>
                <a:latin typeface="Lucida Sans Unicode"/>
                <a:cs typeface="Lucida Sans Unicode"/>
              </a:rPr>
              <a:t>н</a:t>
            </a:r>
            <a:r>
              <a:rPr dirty="0" sz="4200" spc="-700">
                <a:solidFill>
                  <a:srgbClr val="FF3131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490">
                <a:solidFill>
                  <a:srgbClr val="FF3131"/>
                </a:solidFill>
                <a:latin typeface="Lucida Sans Unicode"/>
                <a:cs typeface="Lucida Sans Unicode"/>
              </a:rPr>
              <a:t> </a:t>
            </a:r>
            <a:r>
              <a:rPr dirty="0" sz="4200" spc="-254">
                <a:solidFill>
                  <a:srgbClr val="FF3131"/>
                </a:solidFill>
                <a:latin typeface="Lucida Sans Unicode"/>
                <a:cs typeface="Lucida Sans Unicode"/>
              </a:rPr>
              <a:t>п</a:t>
            </a:r>
            <a:r>
              <a:rPr dirty="0" sz="4200" spc="-705">
                <a:solidFill>
                  <a:srgbClr val="FF3131"/>
                </a:solidFill>
                <a:latin typeface="Lucida Sans Unicode"/>
                <a:cs typeface="Lucida Sans Unicode"/>
              </a:rPr>
              <a:t>о</a:t>
            </a:r>
            <a:r>
              <a:rPr dirty="0" sz="4200" spc="-660">
                <a:solidFill>
                  <a:srgbClr val="FF3131"/>
                </a:solidFill>
                <a:latin typeface="Lucida Sans Unicode"/>
                <a:cs typeface="Lucida Sans Unicode"/>
              </a:rPr>
              <a:t>д</a:t>
            </a:r>
            <a:r>
              <a:rPr dirty="0" sz="4200" spc="-254">
                <a:solidFill>
                  <a:srgbClr val="FF3131"/>
                </a:solidFill>
                <a:latin typeface="Lucida Sans Unicode"/>
                <a:cs typeface="Lucida Sans Unicode"/>
              </a:rPr>
              <a:t>п</a:t>
            </a:r>
            <a:r>
              <a:rPr dirty="0" sz="4200" spc="-375">
                <a:solidFill>
                  <a:srgbClr val="FF3131"/>
                </a:solidFill>
                <a:latin typeface="Lucida Sans Unicode"/>
                <a:cs typeface="Lucida Sans Unicode"/>
              </a:rPr>
              <a:t>и</a:t>
            </a:r>
            <a:r>
              <a:rPr dirty="0" sz="4200" spc="-225">
                <a:solidFill>
                  <a:srgbClr val="FF3131"/>
                </a:solidFill>
                <a:latin typeface="Lucida Sans Unicode"/>
                <a:cs typeface="Lucida Sans Unicode"/>
              </a:rPr>
              <a:t>с</a:t>
            </a:r>
            <a:r>
              <a:rPr dirty="0" sz="4200" spc="-355">
                <a:solidFill>
                  <a:srgbClr val="FF3131"/>
                </a:solidFill>
                <a:latin typeface="Lucida Sans Unicode"/>
                <a:cs typeface="Lucida Sans Unicode"/>
              </a:rPr>
              <a:t>а</a:t>
            </a:r>
            <a:r>
              <a:rPr dirty="0" sz="4200" spc="-250">
                <a:solidFill>
                  <a:srgbClr val="FF3131"/>
                </a:solidFill>
                <a:latin typeface="Lucida Sans Unicode"/>
                <a:cs typeface="Lucida Sans Unicode"/>
              </a:rPr>
              <a:t>т</a:t>
            </a:r>
            <a:r>
              <a:rPr dirty="0" sz="4200" spc="-330">
                <a:solidFill>
                  <a:srgbClr val="FF3131"/>
                </a:solidFill>
                <a:latin typeface="Lucida Sans Unicode"/>
                <a:cs typeface="Lucida Sans Unicode"/>
              </a:rPr>
              <a:t>ь</a:t>
            </a:r>
            <a:r>
              <a:rPr dirty="0" sz="4200" spc="-300">
                <a:solidFill>
                  <a:srgbClr val="FF3131"/>
                </a:solidFill>
                <a:latin typeface="Lucida Sans Unicode"/>
                <a:cs typeface="Lucida Sans Unicode"/>
              </a:rPr>
              <a:t>!</a:t>
            </a:r>
            <a:endParaRPr sz="42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155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dirty="0" spc="-185"/>
              <a:t>пенал</a:t>
            </a:r>
          </a:p>
          <a:p>
            <a:pPr algn="ctr" marL="213360">
              <a:lnSpc>
                <a:spcPct val="100000"/>
              </a:lnSpc>
              <a:spcBef>
                <a:spcPts val="810"/>
              </a:spcBef>
            </a:pPr>
            <a:r>
              <a:rPr dirty="0" spc="-130"/>
              <a:t>В</a:t>
            </a:r>
            <a:r>
              <a:rPr dirty="0" spc="-430"/>
              <a:t> </a:t>
            </a:r>
            <a:r>
              <a:rPr dirty="0" spc="85"/>
              <a:t>п</a:t>
            </a:r>
            <a:r>
              <a:rPr dirty="0" spc="-425"/>
              <a:t>е</a:t>
            </a:r>
            <a:r>
              <a:rPr dirty="0" spc="-229"/>
              <a:t>на</a:t>
            </a:r>
            <a:r>
              <a:rPr dirty="0" spc="-125"/>
              <a:t>л</a:t>
            </a:r>
            <a:r>
              <a:rPr dirty="0" spc="-425"/>
              <a:t>е</a:t>
            </a:r>
            <a:r>
              <a:rPr dirty="0" spc="-700"/>
              <a:t>:</a:t>
            </a:r>
          </a:p>
          <a:p>
            <a:pPr algn="ctr" marL="12700" marR="5080">
              <a:lnSpc>
                <a:spcPts val="5850"/>
              </a:lnSpc>
              <a:spcBef>
                <a:spcPts val="330"/>
              </a:spcBef>
            </a:pPr>
            <a:r>
              <a:rPr dirty="0" spc="-290"/>
              <a:t>шариковые</a:t>
            </a:r>
            <a:r>
              <a:rPr dirty="0" spc="-430"/>
              <a:t> </a:t>
            </a:r>
            <a:r>
              <a:rPr dirty="0" spc="-185"/>
              <a:t>ручки</a:t>
            </a:r>
            <a:r>
              <a:rPr dirty="0" spc="-425"/>
              <a:t> </a:t>
            </a:r>
            <a:r>
              <a:rPr dirty="0" spc="-370"/>
              <a:t>(не</a:t>
            </a:r>
            <a:r>
              <a:rPr dirty="0" spc="-430"/>
              <a:t> </a:t>
            </a:r>
            <a:r>
              <a:rPr dirty="0" spc="-185"/>
              <a:t>автомат)</a:t>
            </a:r>
            <a:r>
              <a:rPr dirty="0" spc="-425"/>
              <a:t> </a:t>
            </a:r>
            <a:r>
              <a:rPr dirty="0" spc="-160"/>
              <a:t>с</a:t>
            </a:r>
            <a:r>
              <a:rPr dirty="0" spc="-425"/>
              <a:t> </a:t>
            </a:r>
            <a:r>
              <a:rPr dirty="0" spc="-125"/>
              <a:t>синим</a:t>
            </a:r>
            <a:r>
              <a:rPr dirty="0" spc="-430"/>
              <a:t> </a:t>
            </a:r>
            <a:r>
              <a:rPr dirty="0" spc="-215"/>
              <a:t>стержнем</a:t>
            </a:r>
            <a:r>
              <a:rPr dirty="0" spc="-425"/>
              <a:t> </a:t>
            </a:r>
            <a:r>
              <a:rPr dirty="0" spc="465"/>
              <a:t>–</a:t>
            </a:r>
            <a:r>
              <a:rPr dirty="0" spc="-430"/>
              <a:t> </a:t>
            </a:r>
            <a:r>
              <a:rPr dirty="0" spc="-335"/>
              <a:t>2</a:t>
            </a:r>
            <a:r>
              <a:rPr dirty="0" spc="-425"/>
              <a:t> </a:t>
            </a:r>
            <a:r>
              <a:rPr dirty="0" spc="-484"/>
              <a:t>шт.; </a:t>
            </a:r>
            <a:r>
              <a:rPr dirty="0" spc="-1250"/>
              <a:t> </a:t>
            </a:r>
            <a:r>
              <a:rPr dirty="0" spc="85"/>
              <a:t>п</a:t>
            </a:r>
            <a:r>
              <a:rPr dirty="0" spc="-415"/>
              <a:t>р</a:t>
            </a:r>
            <a:r>
              <a:rPr dirty="0" spc="-375"/>
              <a:t>о</a:t>
            </a:r>
            <a:r>
              <a:rPr dirty="0" spc="-160"/>
              <a:t>с</a:t>
            </a:r>
            <a:r>
              <a:rPr dirty="0" spc="-200"/>
              <a:t>ты</a:t>
            </a:r>
            <a:r>
              <a:rPr dirty="0" spc="-425"/>
              <a:t>е</a:t>
            </a:r>
            <a:r>
              <a:rPr dirty="0" spc="-430"/>
              <a:t> </a:t>
            </a:r>
            <a:r>
              <a:rPr dirty="0" spc="-10"/>
              <a:t>к</a:t>
            </a:r>
            <a:r>
              <a:rPr dirty="0" spc="-185"/>
              <a:t>а</a:t>
            </a:r>
            <a:r>
              <a:rPr dirty="0" spc="-415"/>
              <a:t>р</a:t>
            </a:r>
            <a:r>
              <a:rPr dirty="0" spc="-185"/>
              <a:t>а</a:t>
            </a:r>
            <a:r>
              <a:rPr dirty="0" spc="-270"/>
              <a:t>нд</a:t>
            </a:r>
            <a:r>
              <a:rPr dirty="0" spc="-185"/>
              <a:t>а</a:t>
            </a:r>
            <a:r>
              <a:rPr dirty="0" spc="-465"/>
              <a:t>ш</a:t>
            </a:r>
            <a:r>
              <a:rPr dirty="0" spc="-140"/>
              <a:t>и</a:t>
            </a:r>
            <a:r>
              <a:rPr dirty="0" spc="-430"/>
              <a:t> </a:t>
            </a:r>
            <a:r>
              <a:rPr dirty="0" spc="-405"/>
              <a:t>(</a:t>
            </a:r>
            <a:r>
              <a:rPr dirty="0" spc="-75"/>
              <a:t>х</a:t>
            </a:r>
            <a:r>
              <a:rPr dirty="0" spc="-375"/>
              <a:t>о</a:t>
            </a:r>
            <a:r>
              <a:rPr dirty="0" spc="-415"/>
              <a:t>р</a:t>
            </a:r>
            <a:r>
              <a:rPr dirty="0" spc="-375"/>
              <a:t>о</a:t>
            </a:r>
            <a:r>
              <a:rPr dirty="0" spc="-465"/>
              <a:t>ш</a:t>
            </a:r>
            <a:r>
              <a:rPr dirty="0" spc="-375"/>
              <a:t>о</a:t>
            </a:r>
            <a:r>
              <a:rPr dirty="0" spc="-430"/>
              <a:t> </a:t>
            </a:r>
            <a:r>
              <a:rPr dirty="0" spc="-375"/>
              <a:t>о</a:t>
            </a:r>
            <a:r>
              <a:rPr dirty="0" spc="-75"/>
              <a:t>тт</a:t>
            </a:r>
            <a:r>
              <a:rPr dirty="0" spc="-375"/>
              <a:t>о</a:t>
            </a:r>
            <a:r>
              <a:rPr dirty="0" spc="-254"/>
              <a:t>ч</a:t>
            </a:r>
            <a:r>
              <a:rPr dirty="0" spc="-425"/>
              <a:t>е</a:t>
            </a:r>
            <a:r>
              <a:rPr dirty="0" spc="-300"/>
              <a:t>ны</a:t>
            </a:r>
            <a:r>
              <a:rPr dirty="0" spc="-409"/>
              <a:t>)</a:t>
            </a:r>
            <a:r>
              <a:rPr dirty="0" spc="-430"/>
              <a:t> </a:t>
            </a:r>
            <a:r>
              <a:rPr dirty="0" spc="465"/>
              <a:t>–</a:t>
            </a:r>
            <a:r>
              <a:rPr dirty="0" spc="-430"/>
              <a:t> </a:t>
            </a:r>
            <a:r>
              <a:rPr dirty="0" spc="-335"/>
              <a:t>2</a:t>
            </a:r>
            <a:r>
              <a:rPr dirty="0" spc="-430"/>
              <a:t> </a:t>
            </a:r>
            <a:r>
              <a:rPr dirty="0" spc="-465"/>
              <a:t>ш</a:t>
            </a:r>
            <a:r>
              <a:rPr dirty="0" spc="-75"/>
              <a:t>т</a:t>
            </a:r>
            <a:r>
              <a:rPr dirty="0" spc="-705"/>
              <a:t>.</a:t>
            </a:r>
            <a:r>
              <a:rPr dirty="0" spc="-690"/>
              <a:t>;</a:t>
            </a:r>
          </a:p>
          <a:p>
            <a:pPr algn="ctr" marL="1986914" marR="1872614">
              <a:lnSpc>
                <a:spcPts val="5850"/>
              </a:lnSpc>
            </a:pPr>
            <a:r>
              <a:rPr dirty="0" spc="-125"/>
              <a:t>л</a:t>
            </a:r>
            <a:r>
              <a:rPr dirty="0" spc="-185"/>
              <a:t>а</a:t>
            </a:r>
            <a:r>
              <a:rPr dirty="0" spc="-160"/>
              <a:t>с</a:t>
            </a:r>
            <a:r>
              <a:rPr dirty="0" spc="-105"/>
              <a:t>ти</a:t>
            </a:r>
            <a:r>
              <a:rPr dirty="0" spc="-10"/>
              <a:t>к</a:t>
            </a:r>
            <a:r>
              <a:rPr dirty="0" spc="-430"/>
              <a:t> </a:t>
            </a:r>
            <a:r>
              <a:rPr dirty="0" spc="465"/>
              <a:t>–</a:t>
            </a:r>
            <a:r>
              <a:rPr dirty="0" spc="-430"/>
              <a:t> </a:t>
            </a:r>
            <a:r>
              <a:rPr dirty="0" spc="-1045"/>
              <a:t>1</a:t>
            </a:r>
            <a:r>
              <a:rPr dirty="0" spc="-430"/>
              <a:t> </a:t>
            </a:r>
            <a:r>
              <a:rPr dirty="0" spc="-465"/>
              <a:t>ш</a:t>
            </a:r>
            <a:r>
              <a:rPr dirty="0" spc="-75"/>
              <a:t>т</a:t>
            </a:r>
            <a:r>
              <a:rPr dirty="0" spc="-705"/>
              <a:t>.</a:t>
            </a:r>
            <a:r>
              <a:rPr dirty="0" spc="-690"/>
              <a:t>;</a:t>
            </a:r>
            <a:r>
              <a:rPr dirty="0" spc="415"/>
              <a:t> </a:t>
            </a:r>
            <a:r>
              <a:rPr dirty="0" spc="-225"/>
              <a:t>то</a:t>
            </a:r>
            <a:r>
              <a:rPr dirty="0" spc="-254"/>
              <a:t>ч</a:t>
            </a:r>
            <a:r>
              <a:rPr dirty="0" spc="-140"/>
              <a:t>и</a:t>
            </a:r>
            <a:r>
              <a:rPr dirty="0" spc="-125"/>
              <a:t>л</a:t>
            </a:r>
            <a:r>
              <a:rPr dirty="0" spc="-10"/>
              <a:t>к</a:t>
            </a:r>
            <a:r>
              <a:rPr dirty="0" spc="-185"/>
              <a:t>а</a:t>
            </a:r>
            <a:r>
              <a:rPr dirty="0" spc="-430"/>
              <a:t> </a:t>
            </a:r>
            <a:r>
              <a:rPr dirty="0" spc="-160"/>
              <a:t>с</a:t>
            </a:r>
            <a:r>
              <a:rPr dirty="0" spc="-430"/>
              <a:t> </a:t>
            </a:r>
            <a:r>
              <a:rPr dirty="0" spc="-425"/>
              <a:t>бо</a:t>
            </a:r>
            <a:r>
              <a:rPr dirty="0" spc="-10"/>
              <a:t>к</a:t>
            </a:r>
            <a:r>
              <a:rPr dirty="0" spc="-160"/>
              <a:t>с</a:t>
            </a:r>
            <a:r>
              <a:rPr dirty="0" spc="-375"/>
              <a:t>о</a:t>
            </a:r>
            <a:r>
              <a:rPr dirty="0" spc="75"/>
              <a:t>м</a:t>
            </a:r>
            <a:r>
              <a:rPr dirty="0" spc="-430"/>
              <a:t> </a:t>
            </a:r>
            <a:r>
              <a:rPr dirty="0" spc="465"/>
              <a:t>–</a:t>
            </a:r>
            <a:r>
              <a:rPr dirty="0" spc="-430"/>
              <a:t> </a:t>
            </a:r>
            <a:r>
              <a:rPr dirty="0" spc="-1045"/>
              <a:t>1</a:t>
            </a:r>
            <a:r>
              <a:rPr dirty="0" spc="-430"/>
              <a:t> </a:t>
            </a:r>
            <a:r>
              <a:rPr dirty="0" spc="-465"/>
              <a:t>ш</a:t>
            </a:r>
            <a:r>
              <a:rPr dirty="0" spc="-75"/>
              <a:t>т</a:t>
            </a:r>
            <a:r>
              <a:rPr dirty="0" spc="-705"/>
              <a:t>.</a:t>
            </a:r>
            <a:r>
              <a:rPr dirty="0" spc="-610"/>
              <a:t>;  </a:t>
            </a:r>
            <a:r>
              <a:rPr dirty="0" spc="-125"/>
              <a:t>л</a:t>
            </a:r>
            <a:r>
              <a:rPr dirty="0" spc="-140"/>
              <a:t>и</a:t>
            </a:r>
            <a:r>
              <a:rPr dirty="0" spc="-280"/>
              <a:t>ней</a:t>
            </a:r>
            <a:r>
              <a:rPr dirty="0" spc="-10"/>
              <a:t>к</a:t>
            </a:r>
            <a:r>
              <a:rPr dirty="0" spc="-185"/>
              <a:t>а</a:t>
            </a:r>
            <a:r>
              <a:rPr dirty="0" spc="-430"/>
              <a:t> </a:t>
            </a:r>
            <a:r>
              <a:rPr dirty="0" spc="-265"/>
              <a:t>д</a:t>
            </a:r>
            <a:r>
              <a:rPr dirty="0" spc="-425"/>
              <a:t>е</a:t>
            </a:r>
            <a:r>
              <a:rPr dirty="0" spc="-415"/>
              <a:t>р</a:t>
            </a:r>
            <a:r>
              <a:rPr dirty="0" spc="-425"/>
              <a:t>е</a:t>
            </a:r>
            <a:r>
              <a:rPr dirty="0" spc="-245"/>
              <a:t>в</a:t>
            </a:r>
            <a:r>
              <a:rPr dirty="0" spc="-325"/>
              <a:t>я</a:t>
            </a:r>
            <a:r>
              <a:rPr dirty="0" spc="-245"/>
              <a:t>нна</a:t>
            </a:r>
            <a:r>
              <a:rPr dirty="0" spc="-325"/>
              <a:t>я</a:t>
            </a:r>
            <a:r>
              <a:rPr dirty="0" spc="-430"/>
              <a:t> </a:t>
            </a:r>
            <a:r>
              <a:rPr dirty="0" spc="-405"/>
              <a:t>(</a:t>
            </a:r>
            <a:r>
              <a:rPr dirty="0" spc="-1045"/>
              <a:t>1</a:t>
            </a:r>
            <a:r>
              <a:rPr dirty="0" spc="-235"/>
              <a:t>5</a:t>
            </a:r>
            <a:r>
              <a:rPr dirty="0" spc="-155"/>
              <a:t>-2</a:t>
            </a:r>
            <a:r>
              <a:rPr dirty="0" spc="-185"/>
              <a:t>0</a:t>
            </a:r>
            <a:r>
              <a:rPr dirty="0" spc="-430"/>
              <a:t> </a:t>
            </a:r>
            <a:r>
              <a:rPr dirty="0" spc="-160"/>
              <a:t>с</a:t>
            </a:r>
            <a:r>
              <a:rPr dirty="0" spc="75"/>
              <a:t>м</a:t>
            </a:r>
            <a:r>
              <a:rPr dirty="0" spc="-409"/>
              <a:t>)</a:t>
            </a:r>
            <a:r>
              <a:rPr dirty="0" spc="-430"/>
              <a:t> </a:t>
            </a:r>
            <a:r>
              <a:rPr dirty="0" spc="465"/>
              <a:t>–</a:t>
            </a:r>
            <a:r>
              <a:rPr dirty="0" spc="-430"/>
              <a:t> </a:t>
            </a:r>
            <a:r>
              <a:rPr dirty="0" spc="-1045"/>
              <a:t>1</a:t>
            </a:r>
            <a:r>
              <a:rPr dirty="0" spc="-430"/>
              <a:t> </a:t>
            </a:r>
            <a:r>
              <a:rPr dirty="0" spc="-465"/>
              <a:t>ш</a:t>
            </a:r>
            <a:r>
              <a:rPr dirty="0" spc="-75"/>
              <a:t>т</a:t>
            </a:r>
            <a:r>
              <a:rPr dirty="0" spc="-705"/>
              <a:t>.</a:t>
            </a:r>
            <a:r>
              <a:rPr dirty="0" spc="-690"/>
              <a:t>;</a:t>
            </a: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dirty="0" spc="-15"/>
              <a:t>ц</a:t>
            </a:r>
            <a:r>
              <a:rPr dirty="0" spc="-245"/>
              <a:t>в</a:t>
            </a:r>
            <a:r>
              <a:rPr dirty="0" spc="-425"/>
              <a:t>е</a:t>
            </a:r>
            <a:r>
              <a:rPr dirty="0" spc="-275"/>
              <a:t>тные</a:t>
            </a:r>
            <a:r>
              <a:rPr dirty="0" spc="-430"/>
              <a:t> </a:t>
            </a:r>
            <a:r>
              <a:rPr dirty="0" spc="-100"/>
              <a:t>ка</a:t>
            </a:r>
            <a:r>
              <a:rPr dirty="0" spc="-415"/>
              <a:t>р</a:t>
            </a:r>
            <a:r>
              <a:rPr dirty="0" spc="-185"/>
              <a:t>а</a:t>
            </a:r>
            <a:r>
              <a:rPr dirty="0" spc="-270"/>
              <a:t>нд</a:t>
            </a:r>
            <a:r>
              <a:rPr dirty="0" spc="-185"/>
              <a:t>а</a:t>
            </a:r>
            <a:r>
              <a:rPr dirty="0" spc="-465"/>
              <a:t>ш</a:t>
            </a:r>
            <a:r>
              <a:rPr dirty="0" spc="-140"/>
              <a:t>и</a:t>
            </a:r>
            <a:r>
              <a:rPr dirty="0" spc="-700"/>
              <a:t>:</a:t>
            </a:r>
            <a:r>
              <a:rPr dirty="0" spc="-430"/>
              <a:t> </a:t>
            </a:r>
            <a:r>
              <a:rPr dirty="0" spc="-35"/>
              <a:t>ж</a:t>
            </a:r>
            <a:r>
              <a:rPr dirty="0" spc="-440"/>
              <a:t>ё</a:t>
            </a:r>
            <a:r>
              <a:rPr dirty="0" spc="-125"/>
              <a:t>л</a:t>
            </a:r>
            <a:r>
              <a:rPr dirty="0" spc="-75"/>
              <a:t>т</a:t>
            </a:r>
            <a:r>
              <a:rPr dirty="0" spc="-325"/>
              <a:t>ы</a:t>
            </a:r>
            <a:r>
              <a:rPr dirty="0" spc="-140"/>
              <a:t>й</a:t>
            </a:r>
            <a:r>
              <a:rPr dirty="0" spc="-695"/>
              <a:t>,</a:t>
            </a:r>
            <a:r>
              <a:rPr dirty="0" spc="-430"/>
              <a:t> </a:t>
            </a:r>
            <a:r>
              <a:rPr dirty="0" spc="-10"/>
              <a:t>к</a:t>
            </a:r>
            <a:r>
              <a:rPr dirty="0" spc="-415"/>
              <a:t>р</a:t>
            </a:r>
            <a:r>
              <a:rPr dirty="0" spc="-185"/>
              <a:t>а</a:t>
            </a:r>
            <a:r>
              <a:rPr dirty="0" spc="-160"/>
              <a:t>с</a:t>
            </a:r>
            <a:r>
              <a:rPr dirty="0" spc="-300"/>
              <a:t>ны</a:t>
            </a:r>
            <a:r>
              <a:rPr dirty="0" spc="-140"/>
              <a:t>й</a:t>
            </a:r>
            <a:r>
              <a:rPr dirty="0" spc="-695"/>
              <a:t>,</a:t>
            </a:r>
            <a:r>
              <a:rPr dirty="0" spc="-430"/>
              <a:t> </a:t>
            </a:r>
            <a:r>
              <a:rPr dirty="0" spc="-160"/>
              <a:t>с</a:t>
            </a:r>
            <a:r>
              <a:rPr dirty="0" spc="-140"/>
              <a:t>и</a:t>
            </a:r>
            <a:r>
              <a:rPr dirty="0" spc="-210"/>
              <a:t>ни</a:t>
            </a:r>
            <a:r>
              <a:rPr dirty="0" spc="-140"/>
              <a:t>й</a:t>
            </a:r>
            <a:r>
              <a:rPr dirty="0" spc="-695"/>
              <a:t>,</a:t>
            </a:r>
            <a:r>
              <a:rPr dirty="0" spc="-430"/>
              <a:t> </a:t>
            </a:r>
            <a:r>
              <a:rPr dirty="0" spc="-190"/>
              <a:t>з</a:t>
            </a:r>
            <a:r>
              <a:rPr dirty="0" spc="-425"/>
              <a:t>е</a:t>
            </a:r>
            <a:r>
              <a:rPr dirty="0" spc="-125"/>
              <a:t>л</a:t>
            </a:r>
            <a:r>
              <a:rPr dirty="0" spc="-440"/>
              <a:t>ё</a:t>
            </a:r>
            <a:r>
              <a:rPr dirty="0" spc="-275"/>
              <a:t>н</a:t>
            </a:r>
            <a:r>
              <a:rPr dirty="0" spc="-325"/>
              <a:t>ы</a:t>
            </a:r>
            <a:r>
              <a:rPr dirty="0" spc="-140"/>
              <a:t>й</a:t>
            </a:r>
            <a:r>
              <a:rPr dirty="0" spc="-705"/>
              <a:t>.</a:t>
            </a:r>
          </a:p>
        </p:txBody>
      </p:sp>
      <p:sp>
        <p:nvSpPr>
          <p:cNvPr id="3" name="object 3"/>
          <p:cNvSpPr/>
          <p:nvPr/>
        </p:nvSpPr>
        <p:spPr>
          <a:xfrm>
            <a:off x="16072561" y="7036383"/>
            <a:ext cx="1352550" cy="2540000"/>
          </a:xfrm>
          <a:custGeom>
            <a:avLst/>
            <a:gdLst/>
            <a:ahLst/>
            <a:cxnLst/>
            <a:rect l="l" t="t" r="r" b="b"/>
            <a:pathLst>
              <a:path w="1352550" h="2540000">
                <a:moveTo>
                  <a:pt x="1197724" y="1612849"/>
                </a:moveTo>
                <a:lnTo>
                  <a:pt x="1191209" y="1563319"/>
                </a:lnTo>
                <a:lnTo>
                  <a:pt x="1175169" y="1516329"/>
                </a:lnTo>
                <a:lnTo>
                  <a:pt x="1150226" y="1473149"/>
                </a:lnTo>
                <a:lnTo>
                  <a:pt x="1132459" y="1451559"/>
                </a:lnTo>
                <a:lnTo>
                  <a:pt x="1129106" y="1447749"/>
                </a:lnTo>
                <a:lnTo>
                  <a:pt x="1117333" y="1436319"/>
                </a:lnTo>
                <a:lnTo>
                  <a:pt x="1112926" y="1431798"/>
                </a:lnTo>
                <a:lnTo>
                  <a:pt x="1112926" y="1621739"/>
                </a:lnTo>
                <a:lnTo>
                  <a:pt x="1112926" y="2021789"/>
                </a:lnTo>
                <a:lnTo>
                  <a:pt x="1112723" y="2030679"/>
                </a:lnTo>
                <a:lnTo>
                  <a:pt x="1105636" y="2071319"/>
                </a:lnTo>
                <a:lnTo>
                  <a:pt x="1088809" y="2109419"/>
                </a:lnTo>
                <a:lnTo>
                  <a:pt x="1084351" y="2115769"/>
                </a:lnTo>
                <a:lnTo>
                  <a:pt x="1079550" y="2123389"/>
                </a:lnTo>
                <a:lnTo>
                  <a:pt x="1074432" y="2129739"/>
                </a:lnTo>
                <a:lnTo>
                  <a:pt x="1069009" y="2136089"/>
                </a:lnTo>
                <a:lnTo>
                  <a:pt x="1063256" y="2142439"/>
                </a:lnTo>
                <a:lnTo>
                  <a:pt x="1057224" y="2147519"/>
                </a:lnTo>
                <a:lnTo>
                  <a:pt x="1050925" y="2153869"/>
                </a:lnTo>
                <a:lnTo>
                  <a:pt x="1044371" y="2158949"/>
                </a:lnTo>
                <a:lnTo>
                  <a:pt x="1037564" y="2162759"/>
                </a:lnTo>
                <a:lnTo>
                  <a:pt x="1030516" y="2167839"/>
                </a:lnTo>
                <a:lnTo>
                  <a:pt x="984554" y="2186889"/>
                </a:lnTo>
                <a:lnTo>
                  <a:pt x="951674" y="2191969"/>
                </a:lnTo>
                <a:lnTo>
                  <a:pt x="405041" y="2191969"/>
                </a:lnTo>
                <a:lnTo>
                  <a:pt x="348475" y="2179269"/>
                </a:lnTo>
                <a:lnTo>
                  <a:pt x="319151" y="2162759"/>
                </a:lnTo>
                <a:lnTo>
                  <a:pt x="312343" y="2158949"/>
                </a:lnTo>
                <a:lnTo>
                  <a:pt x="305790" y="2153869"/>
                </a:lnTo>
                <a:lnTo>
                  <a:pt x="299491" y="2147519"/>
                </a:lnTo>
                <a:lnTo>
                  <a:pt x="293458" y="2142439"/>
                </a:lnTo>
                <a:lnTo>
                  <a:pt x="287705" y="2136089"/>
                </a:lnTo>
                <a:lnTo>
                  <a:pt x="282282" y="2129739"/>
                </a:lnTo>
                <a:lnTo>
                  <a:pt x="277164" y="2123389"/>
                </a:lnTo>
                <a:lnTo>
                  <a:pt x="272364" y="2115769"/>
                </a:lnTo>
                <a:lnTo>
                  <a:pt x="267906" y="2109419"/>
                </a:lnTo>
                <a:lnTo>
                  <a:pt x="251091" y="2071319"/>
                </a:lnTo>
                <a:lnTo>
                  <a:pt x="243992" y="2030679"/>
                </a:lnTo>
                <a:lnTo>
                  <a:pt x="243789" y="2021789"/>
                </a:lnTo>
                <a:lnTo>
                  <a:pt x="243789" y="1621739"/>
                </a:lnTo>
                <a:lnTo>
                  <a:pt x="248869" y="1579829"/>
                </a:lnTo>
                <a:lnTo>
                  <a:pt x="263804" y="1541729"/>
                </a:lnTo>
                <a:lnTo>
                  <a:pt x="272364" y="1527759"/>
                </a:lnTo>
                <a:lnTo>
                  <a:pt x="277164" y="1520139"/>
                </a:lnTo>
                <a:lnTo>
                  <a:pt x="305790" y="1490929"/>
                </a:lnTo>
                <a:lnTo>
                  <a:pt x="340855" y="1468069"/>
                </a:lnTo>
                <a:lnTo>
                  <a:pt x="405041" y="1451559"/>
                </a:lnTo>
                <a:lnTo>
                  <a:pt x="951674" y="1451559"/>
                </a:lnTo>
                <a:lnTo>
                  <a:pt x="1008240" y="1464259"/>
                </a:lnTo>
                <a:lnTo>
                  <a:pt x="1044371" y="1485849"/>
                </a:lnTo>
                <a:lnTo>
                  <a:pt x="1074432" y="1513789"/>
                </a:lnTo>
                <a:lnTo>
                  <a:pt x="1084351" y="1527759"/>
                </a:lnTo>
                <a:lnTo>
                  <a:pt x="1088809" y="1534109"/>
                </a:lnTo>
                <a:lnTo>
                  <a:pt x="1105636" y="1572209"/>
                </a:lnTo>
                <a:lnTo>
                  <a:pt x="1112723" y="1612849"/>
                </a:lnTo>
                <a:lnTo>
                  <a:pt x="1112926" y="1621739"/>
                </a:lnTo>
                <a:lnTo>
                  <a:pt x="1112926" y="1431798"/>
                </a:lnTo>
                <a:lnTo>
                  <a:pt x="1111161" y="1429969"/>
                </a:lnTo>
                <a:lnTo>
                  <a:pt x="1098283" y="1419809"/>
                </a:lnTo>
                <a:lnTo>
                  <a:pt x="1091603" y="1414729"/>
                </a:lnTo>
                <a:lnTo>
                  <a:pt x="1077747" y="1405839"/>
                </a:lnTo>
                <a:lnTo>
                  <a:pt x="1070610" y="1400759"/>
                </a:lnTo>
                <a:lnTo>
                  <a:pt x="1032992" y="1382979"/>
                </a:lnTo>
                <a:lnTo>
                  <a:pt x="1001141" y="1374089"/>
                </a:lnTo>
                <a:lnTo>
                  <a:pt x="984796" y="1370279"/>
                </a:lnTo>
                <a:lnTo>
                  <a:pt x="976566" y="1369009"/>
                </a:lnTo>
                <a:lnTo>
                  <a:pt x="959980" y="1367739"/>
                </a:lnTo>
                <a:lnTo>
                  <a:pt x="396735" y="1367739"/>
                </a:lnTo>
                <a:lnTo>
                  <a:pt x="380149" y="1369009"/>
                </a:lnTo>
                <a:lnTo>
                  <a:pt x="371919" y="1370279"/>
                </a:lnTo>
                <a:lnTo>
                  <a:pt x="355574" y="1374089"/>
                </a:lnTo>
                <a:lnTo>
                  <a:pt x="347510" y="1375359"/>
                </a:lnTo>
                <a:lnTo>
                  <a:pt x="308330" y="1389329"/>
                </a:lnTo>
                <a:lnTo>
                  <a:pt x="278968" y="1405839"/>
                </a:lnTo>
                <a:lnTo>
                  <a:pt x="265125" y="1414729"/>
                </a:lnTo>
                <a:lnTo>
                  <a:pt x="258432" y="1419809"/>
                </a:lnTo>
                <a:lnTo>
                  <a:pt x="245554" y="1429969"/>
                </a:lnTo>
                <a:lnTo>
                  <a:pt x="239395" y="1436319"/>
                </a:lnTo>
                <a:lnTo>
                  <a:pt x="227609" y="1447749"/>
                </a:lnTo>
                <a:lnTo>
                  <a:pt x="197231" y="1487119"/>
                </a:lnTo>
                <a:lnTo>
                  <a:pt x="175171" y="1531569"/>
                </a:lnTo>
                <a:lnTo>
                  <a:pt x="162255" y="1579829"/>
                </a:lnTo>
                <a:lnTo>
                  <a:pt x="158991" y="1612849"/>
                </a:lnTo>
                <a:lnTo>
                  <a:pt x="158991" y="2030679"/>
                </a:lnTo>
                <a:lnTo>
                  <a:pt x="165506" y="2080209"/>
                </a:lnTo>
                <a:lnTo>
                  <a:pt x="181546" y="2127199"/>
                </a:lnTo>
                <a:lnTo>
                  <a:pt x="206489" y="2170379"/>
                </a:lnTo>
                <a:lnTo>
                  <a:pt x="239395" y="2208479"/>
                </a:lnTo>
                <a:lnTo>
                  <a:pt x="278968" y="2237689"/>
                </a:lnTo>
                <a:lnTo>
                  <a:pt x="286105" y="2242769"/>
                </a:lnTo>
                <a:lnTo>
                  <a:pt x="323723" y="2260549"/>
                </a:lnTo>
                <a:lnTo>
                  <a:pt x="355574" y="2269439"/>
                </a:lnTo>
                <a:lnTo>
                  <a:pt x="371919" y="2273249"/>
                </a:lnTo>
                <a:lnTo>
                  <a:pt x="380149" y="2274519"/>
                </a:lnTo>
                <a:lnTo>
                  <a:pt x="396735" y="2275789"/>
                </a:lnTo>
                <a:lnTo>
                  <a:pt x="405041" y="2277059"/>
                </a:lnTo>
                <a:lnTo>
                  <a:pt x="951674" y="2277059"/>
                </a:lnTo>
                <a:lnTo>
                  <a:pt x="959980" y="2275789"/>
                </a:lnTo>
                <a:lnTo>
                  <a:pt x="976566" y="2274519"/>
                </a:lnTo>
                <a:lnTo>
                  <a:pt x="984796" y="2273249"/>
                </a:lnTo>
                <a:lnTo>
                  <a:pt x="1001141" y="2269439"/>
                </a:lnTo>
                <a:lnTo>
                  <a:pt x="1009218" y="2268169"/>
                </a:lnTo>
                <a:lnTo>
                  <a:pt x="1048385" y="2254199"/>
                </a:lnTo>
                <a:lnTo>
                  <a:pt x="1077747" y="2237689"/>
                </a:lnTo>
                <a:lnTo>
                  <a:pt x="1091603" y="2228799"/>
                </a:lnTo>
                <a:lnTo>
                  <a:pt x="1129106" y="2195779"/>
                </a:lnTo>
                <a:lnTo>
                  <a:pt x="1132459" y="2191969"/>
                </a:lnTo>
                <a:lnTo>
                  <a:pt x="1134694" y="2189429"/>
                </a:lnTo>
                <a:lnTo>
                  <a:pt x="1159484" y="2156409"/>
                </a:lnTo>
                <a:lnTo>
                  <a:pt x="1181557" y="2111959"/>
                </a:lnTo>
                <a:lnTo>
                  <a:pt x="1194460" y="2063699"/>
                </a:lnTo>
                <a:lnTo>
                  <a:pt x="1197724" y="2030679"/>
                </a:lnTo>
                <a:lnTo>
                  <a:pt x="1197724" y="1612849"/>
                </a:lnTo>
                <a:close/>
              </a:path>
              <a:path w="1352550" h="2540000">
                <a:moveTo>
                  <a:pt x="1352550" y="1346200"/>
                </a:moveTo>
                <a:lnTo>
                  <a:pt x="1351368" y="1333500"/>
                </a:lnTo>
                <a:lnTo>
                  <a:pt x="1348981" y="1320800"/>
                </a:lnTo>
                <a:lnTo>
                  <a:pt x="1346161" y="1308100"/>
                </a:lnTo>
                <a:lnTo>
                  <a:pt x="1342910" y="1308100"/>
                </a:lnTo>
                <a:lnTo>
                  <a:pt x="1339240" y="1295400"/>
                </a:lnTo>
                <a:lnTo>
                  <a:pt x="1335151" y="1282700"/>
                </a:lnTo>
                <a:lnTo>
                  <a:pt x="1330655" y="1270000"/>
                </a:lnTo>
                <a:lnTo>
                  <a:pt x="1325740" y="1257300"/>
                </a:lnTo>
                <a:lnTo>
                  <a:pt x="1320431" y="1244600"/>
                </a:lnTo>
                <a:lnTo>
                  <a:pt x="1314742" y="1244600"/>
                </a:lnTo>
                <a:lnTo>
                  <a:pt x="1308671" y="1231900"/>
                </a:lnTo>
                <a:lnTo>
                  <a:pt x="1302219" y="1219200"/>
                </a:lnTo>
                <a:lnTo>
                  <a:pt x="1295412" y="1206500"/>
                </a:lnTo>
                <a:lnTo>
                  <a:pt x="1288262" y="1206500"/>
                </a:lnTo>
                <a:lnTo>
                  <a:pt x="1280756" y="1193800"/>
                </a:lnTo>
                <a:lnTo>
                  <a:pt x="1272921" y="1181100"/>
                </a:lnTo>
                <a:lnTo>
                  <a:pt x="1271917" y="1181100"/>
                </a:lnTo>
                <a:lnTo>
                  <a:pt x="1271917" y="1384300"/>
                </a:lnTo>
                <a:lnTo>
                  <a:pt x="1271917" y="2247900"/>
                </a:lnTo>
                <a:lnTo>
                  <a:pt x="1271587" y="2260600"/>
                </a:lnTo>
                <a:lnTo>
                  <a:pt x="1270215" y="2273300"/>
                </a:lnTo>
                <a:lnTo>
                  <a:pt x="1269199" y="2273300"/>
                </a:lnTo>
                <a:lnTo>
                  <a:pt x="1266494" y="2286000"/>
                </a:lnTo>
                <a:lnTo>
                  <a:pt x="1264805" y="2298700"/>
                </a:lnTo>
                <a:lnTo>
                  <a:pt x="1260779" y="2311400"/>
                </a:lnTo>
                <a:lnTo>
                  <a:pt x="1258443" y="2311400"/>
                </a:lnTo>
                <a:lnTo>
                  <a:pt x="1253134" y="2324100"/>
                </a:lnTo>
                <a:lnTo>
                  <a:pt x="1250162" y="2336800"/>
                </a:lnTo>
                <a:lnTo>
                  <a:pt x="1243622" y="2349500"/>
                </a:lnTo>
                <a:lnTo>
                  <a:pt x="1240053" y="2349500"/>
                </a:lnTo>
                <a:lnTo>
                  <a:pt x="1232344" y="2362200"/>
                </a:lnTo>
                <a:lnTo>
                  <a:pt x="1228204" y="2374900"/>
                </a:lnTo>
                <a:lnTo>
                  <a:pt x="1219403" y="2374900"/>
                </a:lnTo>
                <a:lnTo>
                  <a:pt x="1214742" y="2387600"/>
                </a:lnTo>
                <a:lnTo>
                  <a:pt x="1204925" y="2400300"/>
                </a:lnTo>
                <a:lnTo>
                  <a:pt x="1199781" y="2400300"/>
                </a:lnTo>
                <a:lnTo>
                  <a:pt x="1189050" y="2413000"/>
                </a:lnTo>
                <a:lnTo>
                  <a:pt x="1183487" y="2413000"/>
                </a:lnTo>
                <a:lnTo>
                  <a:pt x="1171930" y="2425700"/>
                </a:lnTo>
                <a:lnTo>
                  <a:pt x="1153744" y="2425700"/>
                </a:lnTo>
                <a:lnTo>
                  <a:pt x="1147470" y="2438400"/>
                </a:lnTo>
                <a:lnTo>
                  <a:pt x="1128115" y="2438400"/>
                </a:lnTo>
                <a:lnTo>
                  <a:pt x="1114831" y="2451100"/>
                </a:lnTo>
                <a:lnTo>
                  <a:pt x="241884" y="2451100"/>
                </a:lnTo>
                <a:lnTo>
                  <a:pt x="228600" y="2438400"/>
                </a:lnTo>
                <a:lnTo>
                  <a:pt x="209245" y="2438400"/>
                </a:lnTo>
                <a:lnTo>
                  <a:pt x="202971" y="2425700"/>
                </a:lnTo>
                <a:lnTo>
                  <a:pt x="184785" y="2425700"/>
                </a:lnTo>
                <a:lnTo>
                  <a:pt x="173240" y="2413000"/>
                </a:lnTo>
                <a:lnTo>
                  <a:pt x="167665" y="2413000"/>
                </a:lnTo>
                <a:lnTo>
                  <a:pt x="156933" y="2400300"/>
                </a:lnTo>
                <a:lnTo>
                  <a:pt x="151790" y="2400300"/>
                </a:lnTo>
                <a:lnTo>
                  <a:pt x="141973" y="2387600"/>
                </a:lnTo>
                <a:lnTo>
                  <a:pt x="137312" y="2374900"/>
                </a:lnTo>
                <a:lnTo>
                  <a:pt x="128511" y="2374900"/>
                </a:lnTo>
                <a:lnTo>
                  <a:pt x="124383" y="2362200"/>
                </a:lnTo>
                <a:lnTo>
                  <a:pt x="116662" y="2349500"/>
                </a:lnTo>
                <a:lnTo>
                  <a:pt x="113093" y="2349500"/>
                </a:lnTo>
                <a:lnTo>
                  <a:pt x="106553" y="2336800"/>
                </a:lnTo>
                <a:lnTo>
                  <a:pt x="103593" y="2324100"/>
                </a:lnTo>
                <a:lnTo>
                  <a:pt x="98272" y="2311400"/>
                </a:lnTo>
                <a:lnTo>
                  <a:pt x="95935" y="2311400"/>
                </a:lnTo>
                <a:lnTo>
                  <a:pt x="91909" y="2298700"/>
                </a:lnTo>
                <a:lnTo>
                  <a:pt x="90220" y="2286000"/>
                </a:lnTo>
                <a:lnTo>
                  <a:pt x="87515" y="2273300"/>
                </a:lnTo>
                <a:lnTo>
                  <a:pt x="86499" y="2273300"/>
                </a:lnTo>
                <a:lnTo>
                  <a:pt x="85140" y="2260600"/>
                </a:lnTo>
                <a:lnTo>
                  <a:pt x="84797" y="2247900"/>
                </a:lnTo>
                <a:lnTo>
                  <a:pt x="84797" y="1384300"/>
                </a:lnTo>
                <a:lnTo>
                  <a:pt x="85140" y="1384300"/>
                </a:lnTo>
                <a:lnTo>
                  <a:pt x="86499" y="1358900"/>
                </a:lnTo>
                <a:lnTo>
                  <a:pt x="87515" y="1358900"/>
                </a:lnTo>
                <a:lnTo>
                  <a:pt x="90220" y="1346200"/>
                </a:lnTo>
                <a:lnTo>
                  <a:pt x="91909" y="1333500"/>
                </a:lnTo>
                <a:lnTo>
                  <a:pt x="95935" y="1320800"/>
                </a:lnTo>
                <a:lnTo>
                  <a:pt x="98272" y="1320800"/>
                </a:lnTo>
                <a:lnTo>
                  <a:pt x="103593" y="1308100"/>
                </a:lnTo>
                <a:lnTo>
                  <a:pt x="106553" y="1295400"/>
                </a:lnTo>
                <a:lnTo>
                  <a:pt x="113093" y="1282700"/>
                </a:lnTo>
                <a:lnTo>
                  <a:pt x="116662" y="1282700"/>
                </a:lnTo>
                <a:lnTo>
                  <a:pt x="124383" y="1270000"/>
                </a:lnTo>
                <a:lnTo>
                  <a:pt x="128511" y="1257300"/>
                </a:lnTo>
                <a:lnTo>
                  <a:pt x="137312" y="1257300"/>
                </a:lnTo>
                <a:lnTo>
                  <a:pt x="141973" y="1244600"/>
                </a:lnTo>
                <a:lnTo>
                  <a:pt x="151790" y="1231900"/>
                </a:lnTo>
                <a:lnTo>
                  <a:pt x="156933" y="1231900"/>
                </a:lnTo>
                <a:lnTo>
                  <a:pt x="167665" y="1219200"/>
                </a:lnTo>
                <a:lnTo>
                  <a:pt x="173240" y="1219200"/>
                </a:lnTo>
                <a:lnTo>
                  <a:pt x="184785" y="1206500"/>
                </a:lnTo>
                <a:lnTo>
                  <a:pt x="202971" y="1206500"/>
                </a:lnTo>
                <a:lnTo>
                  <a:pt x="209245" y="1193800"/>
                </a:lnTo>
                <a:lnTo>
                  <a:pt x="241884" y="1193800"/>
                </a:lnTo>
                <a:lnTo>
                  <a:pt x="248615" y="1181100"/>
                </a:lnTo>
                <a:lnTo>
                  <a:pt x="1108100" y="1181100"/>
                </a:lnTo>
                <a:lnTo>
                  <a:pt x="1114831" y="1193800"/>
                </a:lnTo>
                <a:lnTo>
                  <a:pt x="1147470" y="1193800"/>
                </a:lnTo>
                <a:lnTo>
                  <a:pt x="1153744" y="1206500"/>
                </a:lnTo>
                <a:lnTo>
                  <a:pt x="1171930" y="1206500"/>
                </a:lnTo>
                <a:lnTo>
                  <a:pt x="1183487" y="1219200"/>
                </a:lnTo>
                <a:lnTo>
                  <a:pt x="1189050" y="1219200"/>
                </a:lnTo>
                <a:lnTo>
                  <a:pt x="1199781" y="1231900"/>
                </a:lnTo>
                <a:lnTo>
                  <a:pt x="1204925" y="1231900"/>
                </a:lnTo>
                <a:lnTo>
                  <a:pt x="1214742" y="1244600"/>
                </a:lnTo>
                <a:lnTo>
                  <a:pt x="1219403" y="1257300"/>
                </a:lnTo>
                <a:lnTo>
                  <a:pt x="1228204" y="1257300"/>
                </a:lnTo>
                <a:lnTo>
                  <a:pt x="1232344" y="1270000"/>
                </a:lnTo>
                <a:lnTo>
                  <a:pt x="1240053" y="1282700"/>
                </a:lnTo>
                <a:lnTo>
                  <a:pt x="1243622" y="1282700"/>
                </a:lnTo>
                <a:lnTo>
                  <a:pt x="1250162" y="1295400"/>
                </a:lnTo>
                <a:lnTo>
                  <a:pt x="1253134" y="1308100"/>
                </a:lnTo>
                <a:lnTo>
                  <a:pt x="1258443" y="1320800"/>
                </a:lnTo>
                <a:lnTo>
                  <a:pt x="1260779" y="1320800"/>
                </a:lnTo>
                <a:lnTo>
                  <a:pt x="1264805" y="1333500"/>
                </a:lnTo>
                <a:lnTo>
                  <a:pt x="1266494" y="1346200"/>
                </a:lnTo>
                <a:lnTo>
                  <a:pt x="1269199" y="1358900"/>
                </a:lnTo>
                <a:lnTo>
                  <a:pt x="1270215" y="1358900"/>
                </a:lnTo>
                <a:lnTo>
                  <a:pt x="1271587" y="1384300"/>
                </a:lnTo>
                <a:lnTo>
                  <a:pt x="1271917" y="1384300"/>
                </a:lnTo>
                <a:lnTo>
                  <a:pt x="1271917" y="1181100"/>
                </a:lnTo>
                <a:lnTo>
                  <a:pt x="1264767" y="1181100"/>
                </a:lnTo>
                <a:lnTo>
                  <a:pt x="1256309" y="1168400"/>
                </a:lnTo>
                <a:lnTo>
                  <a:pt x="1247571" y="1155700"/>
                </a:lnTo>
                <a:lnTo>
                  <a:pt x="1238529" y="1155700"/>
                </a:lnTo>
                <a:lnTo>
                  <a:pt x="1229220" y="1143000"/>
                </a:lnTo>
                <a:lnTo>
                  <a:pt x="1219682" y="1143000"/>
                </a:lnTo>
                <a:lnTo>
                  <a:pt x="1209890" y="1130300"/>
                </a:lnTo>
                <a:lnTo>
                  <a:pt x="1189647" y="1130300"/>
                </a:lnTo>
                <a:lnTo>
                  <a:pt x="1179233" y="1117600"/>
                </a:lnTo>
                <a:lnTo>
                  <a:pt x="1157871" y="1117600"/>
                </a:lnTo>
                <a:lnTo>
                  <a:pt x="1162342" y="1092200"/>
                </a:lnTo>
                <a:lnTo>
                  <a:pt x="1271917" y="469900"/>
                </a:lnTo>
                <a:lnTo>
                  <a:pt x="1274038" y="457200"/>
                </a:lnTo>
                <a:lnTo>
                  <a:pt x="1282522" y="406400"/>
                </a:lnTo>
                <a:lnTo>
                  <a:pt x="1291005" y="355600"/>
                </a:lnTo>
                <a:lnTo>
                  <a:pt x="1291551" y="355600"/>
                </a:lnTo>
                <a:lnTo>
                  <a:pt x="1290523" y="342900"/>
                </a:lnTo>
                <a:lnTo>
                  <a:pt x="1287945" y="330200"/>
                </a:lnTo>
                <a:lnTo>
                  <a:pt x="1283792" y="330200"/>
                </a:lnTo>
                <a:lnTo>
                  <a:pt x="1278255" y="317500"/>
                </a:lnTo>
                <a:lnTo>
                  <a:pt x="1264475" y="317500"/>
                </a:lnTo>
                <a:lnTo>
                  <a:pt x="1256233" y="304800"/>
                </a:lnTo>
                <a:lnTo>
                  <a:pt x="1199426" y="296773"/>
                </a:lnTo>
                <a:lnTo>
                  <a:pt x="1199426" y="381000"/>
                </a:lnTo>
                <a:lnTo>
                  <a:pt x="1195184" y="406400"/>
                </a:lnTo>
                <a:lnTo>
                  <a:pt x="1180338" y="404380"/>
                </a:lnTo>
                <a:lnTo>
                  <a:pt x="1180338" y="495300"/>
                </a:lnTo>
                <a:lnTo>
                  <a:pt x="1074775" y="1092200"/>
                </a:lnTo>
                <a:lnTo>
                  <a:pt x="882713" y="1092200"/>
                </a:lnTo>
                <a:lnTo>
                  <a:pt x="956487" y="673100"/>
                </a:lnTo>
                <a:lnTo>
                  <a:pt x="994219" y="457200"/>
                </a:lnTo>
                <a:lnTo>
                  <a:pt x="1180338" y="495300"/>
                </a:lnTo>
                <a:lnTo>
                  <a:pt x="1180338" y="404380"/>
                </a:lnTo>
                <a:lnTo>
                  <a:pt x="1008634" y="381000"/>
                </a:lnTo>
                <a:lnTo>
                  <a:pt x="1013294" y="355600"/>
                </a:lnTo>
                <a:lnTo>
                  <a:pt x="1199426" y="381000"/>
                </a:lnTo>
                <a:lnTo>
                  <a:pt x="1199426" y="296773"/>
                </a:lnTo>
                <a:lnTo>
                  <a:pt x="986586" y="266700"/>
                </a:lnTo>
                <a:lnTo>
                  <a:pt x="957338" y="266700"/>
                </a:lnTo>
                <a:lnTo>
                  <a:pt x="957338" y="127000"/>
                </a:lnTo>
                <a:lnTo>
                  <a:pt x="957148" y="127000"/>
                </a:lnTo>
                <a:lnTo>
                  <a:pt x="956614" y="114300"/>
                </a:lnTo>
                <a:lnTo>
                  <a:pt x="955751" y="114300"/>
                </a:lnTo>
                <a:lnTo>
                  <a:pt x="954557" y="101600"/>
                </a:lnTo>
                <a:lnTo>
                  <a:pt x="953020" y="101600"/>
                </a:lnTo>
                <a:lnTo>
                  <a:pt x="951166" y="88900"/>
                </a:lnTo>
                <a:lnTo>
                  <a:pt x="948982" y="88900"/>
                </a:lnTo>
                <a:lnTo>
                  <a:pt x="946480" y="76200"/>
                </a:lnTo>
                <a:lnTo>
                  <a:pt x="943660" y="76200"/>
                </a:lnTo>
                <a:lnTo>
                  <a:pt x="940549" y="63500"/>
                </a:lnTo>
                <a:lnTo>
                  <a:pt x="937145" y="63500"/>
                </a:lnTo>
                <a:lnTo>
                  <a:pt x="933424" y="50800"/>
                </a:lnTo>
                <a:lnTo>
                  <a:pt x="929436" y="50800"/>
                </a:lnTo>
                <a:lnTo>
                  <a:pt x="925195" y="38100"/>
                </a:lnTo>
                <a:lnTo>
                  <a:pt x="915911" y="38100"/>
                </a:lnTo>
                <a:lnTo>
                  <a:pt x="910894" y="25400"/>
                </a:lnTo>
                <a:lnTo>
                  <a:pt x="900226" y="25400"/>
                </a:lnTo>
                <a:lnTo>
                  <a:pt x="894575" y="12700"/>
                </a:lnTo>
                <a:lnTo>
                  <a:pt x="876592" y="12700"/>
                </a:lnTo>
                <a:lnTo>
                  <a:pt x="872109" y="3683"/>
                </a:lnTo>
                <a:lnTo>
                  <a:pt x="872109" y="127000"/>
                </a:lnTo>
                <a:lnTo>
                  <a:pt x="872109" y="660400"/>
                </a:lnTo>
                <a:lnTo>
                  <a:pt x="796645" y="1092200"/>
                </a:lnTo>
                <a:lnTo>
                  <a:pt x="593559" y="1092200"/>
                </a:lnTo>
                <a:lnTo>
                  <a:pt x="587629" y="1054100"/>
                </a:lnTo>
                <a:lnTo>
                  <a:pt x="587629" y="889000"/>
                </a:lnTo>
                <a:lnTo>
                  <a:pt x="618363" y="889000"/>
                </a:lnTo>
                <a:lnTo>
                  <a:pt x="629513" y="876300"/>
                </a:lnTo>
                <a:lnTo>
                  <a:pt x="634720" y="876300"/>
                </a:lnTo>
                <a:lnTo>
                  <a:pt x="644385" y="863600"/>
                </a:lnTo>
                <a:lnTo>
                  <a:pt x="648766" y="863600"/>
                </a:lnTo>
                <a:lnTo>
                  <a:pt x="656602" y="850900"/>
                </a:lnTo>
                <a:lnTo>
                  <a:pt x="659993" y="838200"/>
                </a:lnTo>
                <a:lnTo>
                  <a:pt x="665708" y="838200"/>
                </a:lnTo>
                <a:lnTo>
                  <a:pt x="667981" y="825500"/>
                </a:lnTo>
                <a:lnTo>
                  <a:pt x="671372" y="812800"/>
                </a:lnTo>
                <a:lnTo>
                  <a:pt x="672452" y="812800"/>
                </a:lnTo>
                <a:lnTo>
                  <a:pt x="673366" y="800100"/>
                </a:lnTo>
                <a:lnTo>
                  <a:pt x="673201" y="787400"/>
                </a:lnTo>
                <a:lnTo>
                  <a:pt x="672426" y="787400"/>
                </a:lnTo>
                <a:lnTo>
                  <a:pt x="648677" y="596900"/>
                </a:lnTo>
                <a:lnTo>
                  <a:pt x="625779" y="419100"/>
                </a:lnTo>
                <a:lnTo>
                  <a:pt x="624001" y="406400"/>
                </a:lnTo>
                <a:lnTo>
                  <a:pt x="621258" y="393700"/>
                </a:lnTo>
                <a:lnTo>
                  <a:pt x="617562" y="393700"/>
                </a:lnTo>
                <a:lnTo>
                  <a:pt x="612902" y="381000"/>
                </a:lnTo>
                <a:lnTo>
                  <a:pt x="607390" y="368300"/>
                </a:lnTo>
                <a:lnTo>
                  <a:pt x="601129" y="368300"/>
                </a:lnTo>
                <a:lnTo>
                  <a:pt x="594118" y="355600"/>
                </a:lnTo>
                <a:lnTo>
                  <a:pt x="586359" y="355600"/>
                </a:lnTo>
                <a:lnTo>
                  <a:pt x="586308" y="330200"/>
                </a:lnTo>
                <a:lnTo>
                  <a:pt x="585952" y="140550"/>
                </a:lnTo>
                <a:lnTo>
                  <a:pt x="585952" y="800100"/>
                </a:lnTo>
                <a:lnTo>
                  <a:pt x="582117" y="800100"/>
                </a:lnTo>
                <a:lnTo>
                  <a:pt x="579983" y="812800"/>
                </a:lnTo>
                <a:lnTo>
                  <a:pt x="556818" y="812800"/>
                </a:lnTo>
                <a:lnTo>
                  <a:pt x="552538" y="800100"/>
                </a:lnTo>
                <a:lnTo>
                  <a:pt x="550748" y="800100"/>
                </a:lnTo>
                <a:lnTo>
                  <a:pt x="538873" y="711200"/>
                </a:lnTo>
                <a:lnTo>
                  <a:pt x="508774" y="431800"/>
                </a:lnTo>
                <a:lnTo>
                  <a:pt x="507466" y="431800"/>
                </a:lnTo>
                <a:lnTo>
                  <a:pt x="508774" y="419100"/>
                </a:lnTo>
                <a:lnTo>
                  <a:pt x="535330" y="419100"/>
                </a:lnTo>
                <a:lnTo>
                  <a:pt x="538873" y="431800"/>
                </a:lnTo>
                <a:lnTo>
                  <a:pt x="585508" y="787400"/>
                </a:lnTo>
                <a:lnTo>
                  <a:pt x="585952" y="800100"/>
                </a:lnTo>
                <a:lnTo>
                  <a:pt x="585952" y="140550"/>
                </a:lnTo>
                <a:lnTo>
                  <a:pt x="585927" y="127000"/>
                </a:lnTo>
                <a:lnTo>
                  <a:pt x="586498" y="127000"/>
                </a:lnTo>
                <a:lnTo>
                  <a:pt x="588073" y="114300"/>
                </a:lnTo>
                <a:lnTo>
                  <a:pt x="589203" y="114300"/>
                </a:lnTo>
                <a:lnTo>
                  <a:pt x="592099" y="101600"/>
                </a:lnTo>
                <a:lnTo>
                  <a:pt x="600240" y="101600"/>
                </a:lnTo>
                <a:lnTo>
                  <a:pt x="605383" y="88900"/>
                </a:lnTo>
                <a:lnTo>
                  <a:pt x="617321" y="88900"/>
                </a:lnTo>
                <a:lnTo>
                  <a:pt x="623951" y="76200"/>
                </a:lnTo>
                <a:lnTo>
                  <a:pt x="834339" y="76200"/>
                </a:lnTo>
                <a:lnTo>
                  <a:pt x="841057" y="88900"/>
                </a:lnTo>
                <a:lnTo>
                  <a:pt x="853097" y="88900"/>
                </a:lnTo>
                <a:lnTo>
                  <a:pt x="858253" y="101600"/>
                </a:lnTo>
                <a:lnTo>
                  <a:pt x="864628" y="101600"/>
                </a:lnTo>
                <a:lnTo>
                  <a:pt x="866343" y="114300"/>
                </a:lnTo>
                <a:lnTo>
                  <a:pt x="870242" y="114300"/>
                </a:lnTo>
                <a:lnTo>
                  <a:pt x="871702" y="127000"/>
                </a:lnTo>
                <a:lnTo>
                  <a:pt x="872109" y="127000"/>
                </a:lnTo>
                <a:lnTo>
                  <a:pt x="872109" y="3683"/>
                </a:lnTo>
                <a:lnTo>
                  <a:pt x="870280" y="0"/>
                </a:lnTo>
                <a:lnTo>
                  <a:pt x="587895" y="0"/>
                </a:lnTo>
                <a:lnTo>
                  <a:pt x="581609" y="12700"/>
                </a:lnTo>
                <a:lnTo>
                  <a:pt x="563676" y="12700"/>
                </a:lnTo>
                <a:lnTo>
                  <a:pt x="558038" y="25400"/>
                </a:lnTo>
                <a:lnTo>
                  <a:pt x="547408" y="25400"/>
                </a:lnTo>
                <a:lnTo>
                  <a:pt x="542417" y="38100"/>
                </a:lnTo>
                <a:lnTo>
                  <a:pt x="537654" y="38100"/>
                </a:lnTo>
                <a:lnTo>
                  <a:pt x="533158" y="50800"/>
                </a:lnTo>
                <a:lnTo>
                  <a:pt x="524954" y="50800"/>
                </a:lnTo>
                <a:lnTo>
                  <a:pt x="521258" y="63500"/>
                </a:lnTo>
                <a:lnTo>
                  <a:pt x="517855" y="63500"/>
                </a:lnTo>
                <a:lnTo>
                  <a:pt x="514756" y="76200"/>
                </a:lnTo>
                <a:lnTo>
                  <a:pt x="511949" y="76200"/>
                </a:lnTo>
                <a:lnTo>
                  <a:pt x="509460" y="88900"/>
                </a:lnTo>
                <a:lnTo>
                  <a:pt x="507288" y="88900"/>
                </a:lnTo>
                <a:lnTo>
                  <a:pt x="506222" y="96215"/>
                </a:lnTo>
                <a:lnTo>
                  <a:pt x="506222" y="1092200"/>
                </a:lnTo>
                <a:lnTo>
                  <a:pt x="310349" y="1092200"/>
                </a:lnTo>
                <a:lnTo>
                  <a:pt x="221310" y="406400"/>
                </a:lnTo>
                <a:lnTo>
                  <a:pt x="220599" y="393700"/>
                </a:lnTo>
                <a:lnTo>
                  <a:pt x="220776" y="381000"/>
                </a:lnTo>
                <a:lnTo>
                  <a:pt x="221856" y="381000"/>
                </a:lnTo>
                <a:lnTo>
                  <a:pt x="223837" y="368300"/>
                </a:lnTo>
                <a:lnTo>
                  <a:pt x="226656" y="355600"/>
                </a:lnTo>
                <a:lnTo>
                  <a:pt x="230289" y="355600"/>
                </a:lnTo>
                <a:lnTo>
                  <a:pt x="234734" y="342900"/>
                </a:lnTo>
                <a:lnTo>
                  <a:pt x="239966" y="342900"/>
                </a:lnTo>
                <a:lnTo>
                  <a:pt x="245922" y="330200"/>
                </a:lnTo>
                <a:lnTo>
                  <a:pt x="252501" y="317500"/>
                </a:lnTo>
                <a:lnTo>
                  <a:pt x="267500" y="317500"/>
                </a:lnTo>
                <a:lnTo>
                  <a:pt x="275755" y="304800"/>
                </a:lnTo>
                <a:lnTo>
                  <a:pt x="357416" y="304800"/>
                </a:lnTo>
                <a:lnTo>
                  <a:pt x="368414" y="317500"/>
                </a:lnTo>
                <a:lnTo>
                  <a:pt x="383311" y="317500"/>
                </a:lnTo>
                <a:lnTo>
                  <a:pt x="387769" y="330200"/>
                </a:lnTo>
                <a:lnTo>
                  <a:pt x="395846" y="342900"/>
                </a:lnTo>
                <a:lnTo>
                  <a:pt x="399402" y="342900"/>
                </a:lnTo>
                <a:lnTo>
                  <a:pt x="405549" y="355600"/>
                </a:lnTo>
                <a:lnTo>
                  <a:pt x="408063" y="355600"/>
                </a:lnTo>
                <a:lnTo>
                  <a:pt x="412026" y="368300"/>
                </a:lnTo>
                <a:lnTo>
                  <a:pt x="413410" y="381000"/>
                </a:lnTo>
                <a:lnTo>
                  <a:pt x="422706" y="444500"/>
                </a:lnTo>
                <a:lnTo>
                  <a:pt x="469341" y="800100"/>
                </a:lnTo>
                <a:lnTo>
                  <a:pt x="501561" y="1054100"/>
                </a:lnTo>
                <a:lnTo>
                  <a:pt x="506222" y="1092200"/>
                </a:lnTo>
                <a:lnTo>
                  <a:pt x="506222" y="96215"/>
                </a:lnTo>
                <a:lnTo>
                  <a:pt x="505434" y="101600"/>
                </a:lnTo>
                <a:lnTo>
                  <a:pt x="503910" y="101600"/>
                </a:lnTo>
                <a:lnTo>
                  <a:pt x="502716" y="114300"/>
                </a:lnTo>
                <a:lnTo>
                  <a:pt x="501853" y="114300"/>
                </a:lnTo>
                <a:lnTo>
                  <a:pt x="501332" y="127000"/>
                </a:lnTo>
                <a:lnTo>
                  <a:pt x="501142" y="127000"/>
                </a:lnTo>
                <a:lnTo>
                  <a:pt x="501142" y="330200"/>
                </a:lnTo>
                <a:lnTo>
                  <a:pt x="487921" y="330200"/>
                </a:lnTo>
                <a:lnTo>
                  <a:pt x="485013" y="317500"/>
                </a:lnTo>
                <a:lnTo>
                  <a:pt x="481787" y="317500"/>
                </a:lnTo>
                <a:lnTo>
                  <a:pt x="478282" y="304800"/>
                </a:lnTo>
                <a:lnTo>
                  <a:pt x="474472" y="304800"/>
                </a:lnTo>
                <a:lnTo>
                  <a:pt x="470395" y="292100"/>
                </a:lnTo>
                <a:lnTo>
                  <a:pt x="466051" y="292100"/>
                </a:lnTo>
                <a:lnTo>
                  <a:pt x="461429" y="279400"/>
                </a:lnTo>
                <a:lnTo>
                  <a:pt x="456552" y="279400"/>
                </a:lnTo>
                <a:lnTo>
                  <a:pt x="451434" y="266700"/>
                </a:lnTo>
                <a:lnTo>
                  <a:pt x="446087" y="266700"/>
                </a:lnTo>
                <a:lnTo>
                  <a:pt x="440499" y="254000"/>
                </a:lnTo>
                <a:lnTo>
                  <a:pt x="428675" y="254000"/>
                </a:lnTo>
                <a:lnTo>
                  <a:pt x="422478" y="241300"/>
                </a:lnTo>
                <a:lnTo>
                  <a:pt x="409498" y="241300"/>
                </a:lnTo>
                <a:lnTo>
                  <a:pt x="402780" y="228600"/>
                </a:lnTo>
                <a:lnTo>
                  <a:pt x="381736" y="228600"/>
                </a:lnTo>
                <a:lnTo>
                  <a:pt x="374497" y="215900"/>
                </a:lnTo>
                <a:lnTo>
                  <a:pt x="274256" y="215900"/>
                </a:lnTo>
                <a:lnTo>
                  <a:pt x="257390" y="228600"/>
                </a:lnTo>
                <a:lnTo>
                  <a:pt x="241071" y="228600"/>
                </a:lnTo>
                <a:lnTo>
                  <a:pt x="225298" y="241300"/>
                </a:lnTo>
                <a:lnTo>
                  <a:pt x="210388" y="241300"/>
                </a:lnTo>
                <a:lnTo>
                  <a:pt x="196621" y="254000"/>
                </a:lnTo>
                <a:lnTo>
                  <a:pt x="184010" y="266700"/>
                </a:lnTo>
                <a:lnTo>
                  <a:pt x="172554" y="279400"/>
                </a:lnTo>
                <a:lnTo>
                  <a:pt x="162191" y="292100"/>
                </a:lnTo>
                <a:lnTo>
                  <a:pt x="153479" y="317500"/>
                </a:lnTo>
                <a:lnTo>
                  <a:pt x="146418" y="330200"/>
                </a:lnTo>
                <a:lnTo>
                  <a:pt x="141008" y="342900"/>
                </a:lnTo>
                <a:lnTo>
                  <a:pt x="135509" y="381000"/>
                </a:lnTo>
                <a:lnTo>
                  <a:pt x="135521" y="393700"/>
                </a:lnTo>
                <a:lnTo>
                  <a:pt x="137363" y="419100"/>
                </a:lnTo>
                <a:lnTo>
                  <a:pt x="225983" y="1104900"/>
                </a:lnTo>
                <a:lnTo>
                  <a:pt x="214083" y="1104900"/>
                </a:lnTo>
                <a:lnTo>
                  <a:pt x="202361" y="1117600"/>
                </a:lnTo>
                <a:lnTo>
                  <a:pt x="179400" y="1117600"/>
                </a:lnTo>
                <a:lnTo>
                  <a:pt x="168198" y="1130300"/>
                </a:lnTo>
                <a:lnTo>
                  <a:pt x="157238" y="1130300"/>
                </a:lnTo>
                <a:lnTo>
                  <a:pt x="146519" y="1143000"/>
                </a:lnTo>
                <a:lnTo>
                  <a:pt x="136029" y="1143000"/>
                </a:lnTo>
                <a:lnTo>
                  <a:pt x="125831" y="1155700"/>
                </a:lnTo>
                <a:lnTo>
                  <a:pt x="115938" y="1155700"/>
                </a:lnTo>
                <a:lnTo>
                  <a:pt x="106349" y="1168400"/>
                </a:lnTo>
                <a:lnTo>
                  <a:pt x="97078" y="1168400"/>
                </a:lnTo>
                <a:lnTo>
                  <a:pt x="88150" y="1181100"/>
                </a:lnTo>
                <a:lnTo>
                  <a:pt x="79590" y="1193800"/>
                </a:lnTo>
                <a:lnTo>
                  <a:pt x="71399" y="1206500"/>
                </a:lnTo>
                <a:lnTo>
                  <a:pt x="63588" y="1206500"/>
                </a:lnTo>
                <a:lnTo>
                  <a:pt x="56184" y="1219200"/>
                </a:lnTo>
                <a:lnTo>
                  <a:pt x="49199" y="1231900"/>
                </a:lnTo>
                <a:lnTo>
                  <a:pt x="42633" y="1244600"/>
                </a:lnTo>
                <a:lnTo>
                  <a:pt x="36499" y="1257300"/>
                </a:lnTo>
                <a:lnTo>
                  <a:pt x="30810" y="1257300"/>
                </a:lnTo>
                <a:lnTo>
                  <a:pt x="16535" y="1295400"/>
                </a:lnTo>
                <a:lnTo>
                  <a:pt x="6591" y="1333500"/>
                </a:lnTo>
                <a:lnTo>
                  <a:pt x="1117" y="1371600"/>
                </a:lnTo>
                <a:lnTo>
                  <a:pt x="0" y="1397000"/>
                </a:lnTo>
                <a:lnTo>
                  <a:pt x="88" y="2247900"/>
                </a:lnTo>
                <a:lnTo>
                  <a:pt x="355" y="2260600"/>
                </a:lnTo>
                <a:lnTo>
                  <a:pt x="800" y="2260600"/>
                </a:lnTo>
                <a:lnTo>
                  <a:pt x="1435" y="2273300"/>
                </a:lnTo>
                <a:lnTo>
                  <a:pt x="2235" y="2273300"/>
                </a:lnTo>
                <a:lnTo>
                  <a:pt x="3213" y="2286000"/>
                </a:lnTo>
                <a:lnTo>
                  <a:pt x="4368" y="2286000"/>
                </a:lnTo>
                <a:lnTo>
                  <a:pt x="5702" y="2298700"/>
                </a:lnTo>
                <a:lnTo>
                  <a:pt x="7213" y="2311400"/>
                </a:lnTo>
                <a:lnTo>
                  <a:pt x="8890" y="2311400"/>
                </a:lnTo>
                <a:lnTo>
                  <a:pt x="10744" y="2324100"/>
                </a:lnTo>
                <a:lnTo>
                  <a:pt x="12776" y="2324100"/>
                </a:lnTo>
                <a:lnTo>
                  <a:pt x="14986" y="2336800"/>
                </a:lnTo>
                <a:lnTo>
                  <a:pt x="17348" y="2336800"/>
                </a:lnTo>
                <a:lnTo>
                  <a:pt x="19888" y="2349500"/>
                </a:lnTo>
                <a:lnTo>
                  <a:pt x="22593" y="2349500"/>
                </a:lnTo>
                <a:lnTo>
                  <a:pt x="25463" y="2362200"/>
                </a:lnTo>
                <a:lnTo>
                  <a:pt x="28498" y="2362200"/>
                </a:lnTo>
                <a:lnTo>
                  <a:pt x="31686" y="2374900"/>
                </a:lnTo>
                <a:lnTo>
                  <a:pt x="35039" y="2374900"/>
                </a:lnTo>
                <a:lnTo>
                  <a:pt x="38557" y="2387600"/>
                </a:lnTo>
                <a:lnTo>
                  <a:pt x="42227" y="2387600"/>
                </a:lnTo>
                <a:lnTo>
                  <a:pt x="46037" y="2400300"/>
                </a:lnTo>
                <a:lnTo>
                  <a:pt x="50012" y="2400300"/>
                </a:lnTo>
                <a:lnTo>
                  <a:pt x="54140" y="2413000"/>
                </a:lnTo>
                <a:lnTo>
                  <a:pt x="58407" y="2413000"/>
                </a:lnTo>
                <a:lnTo>
                  <a:pt x="62814" y="2425700"/>
                </a:lnTo>
                <a:lnTo>
                  <a:pt x="67360" y="2425700"/>
                </a:lnTo>
                <a:lnTo>
                  <a:pt x="72059" y="2438400"/>
                </a:lnTo>
                <a:lnTo>
                  <a:pt x="76885" y="2438400"/>
                </a:lnTo>
                <a:lnTo>
                  <a:pt x="81838" y="2451100"/>
                </a:lnTo>
                <a:lnTo>
                  <a:pt x="92138" y="2451100"/>
                </a:lnTo>
                <a:lnTo>
                  <a:pt x="97472" y="2463800"/>
                </a:lnTo>
                <a:lnTo>
                  <a:pt x="108508" y="2463800"/>
                </a:lnTo>
                <a:lnTo>
                  <a:pt x="114198" y="2476500"/>
                </a:lnTo>
                <a:lnTo>
                  <a:pt x="119989" y="2476500"/>
                </a:lnTo>
                <a:lnTo>
                  <a:pt x="125895" y="2489200"/>
                </a:lnTo>
                <a:lnTo>
                  <a:pt x="144208" y="2489200"/>
                </a:lnTo>
                <a:lnTo>
                  <a:pt x="150495" y="2501900"/>
                </a:lnTo>
                <a:lnTo>
                  <a:pt x="163347" y="2501900"/>
                </a:lnTo>
                <a:lnTo>
                  <a:pt x="169887" y="2514600"/>
                </a:lnTo>
                <a:lnTo>
                  <a:pt x="196799" y="2514600"/>
                </a:lnTo>
                <a:lnTo>
                  <a:pt x="203682" y="2527300"/>
                </a:lnTo>
                <a:lnTo>
                  <a:pt x="246049" y="2527300"/>
                </a:lnTo>
                <a:lnTo>
                  <a:pt x="253238" y="2540000"/>
                </a:lnTo>
                <a:lnTo>
                  <a:pt x="1103477" y="2540000"/>
                </a:lnTo>
                <a:lnTo>
                  <a:pt x="1110665" y="2527300"/>
                </a:lnTo>
                <a:lnTo>
                  <a:pt x="1153033" y="2527300"/>
                </a:lnTo>
                <a:lnTo>
                  <a:pt x="1159916" y="2514600"/>
                </a:lnTo>
                <a:lnTo>
                  <a:pt x="1186827" y="2514600"/>
                </a:lnTo>
                <a:lnTo>
                  <a:pt x="1193368" y="2501900"/>
                </a:lnTo>
                <a:lnTo>
                  <a:pt x="1206220" y="2501900"/>
                </a:lnTo>
                <a:lnTo>
                  <a:pt x="1212507" y="2489200"/>
                </a:lnTo>
                <a:lnTo>
                  <a:pt x="1230820" y="2489200"/>
                </a:lnTo>
                <a:lnTo>
                  <a:pt x="1236726" y="2476500"/>
                </a:lnTo>
                <a:lnTo>
                  <a:pt x="1242517" y="2476500"/>
                </a:lnTo>
                <a:lnTo>
                  <a:pt x="1248206" y="2463800"/>
                </a:lnTo>
                <a:lnTo>
                  <a:pt x="1259243" y="2463800"/>
                </a:lnTo>
                <a:lnTo>
                  <a:pt x="1264577" y="2451100"/>
                </a:lnTo>
                <a:lnTo>
                  <a:pt x="1274876" y="2451100"/>
                </a:lnTo>
                <a:lnTo>
                  <a:pt x="1279842" y="2438400"/>
                </a:lnTo>
                <a:lnTo>
                  <a:pt x="1284655" y="2438400"/>
                </a:lnTo>
                <a:lnTo>
                  <a:pt x="1289354" y="2425700"/>
                </a:lnTo>
                <a:lnTo>
                  <a:pt x="1293901" y="2425700"/>
                </a:lnTo>
                <a:lnTo>
                  <a:pt x="1298308" y="2413000"/>
                </a:lnTo>
                <a:lnTo>
                  <a:pt x="1302575" y="2413000"/>
                </a:lnTo>
                <a:lnTo>
                  <a:pt x="1306703" y="2400300"/>
                </a:lnTo>
                <a:lnTo>
                  <a:pt x="1310678" y="2400300"/>
                </a:lnTo>
                <a:lnTo>
                  <a:pt x="1314488" y="2387600"/>
                </a:lnTo>
                <a:lnTo>
                  <a:pt x="1318158" y="2387600"/>
                </a:lnTo>
                <a:lnTo>
                  <a:pt x="1321676" y="2374900"/>
                </a:lnTo>
                <a:lnTo>
                  <a:pt x="1325029" y="2374900"/>
                </a:lnTo>
                <a:lnTo>
                  <a:pt x="1328229" y="2362200"/>
                </a:lnTo>
                <a:lnTo>
                  <a:pt x="1331252" y="2362200"/>
                </a:lnTo>
                <a:lnTo>
                  <a:pt x="1334122" y="2349500"/>
                </a:lnTo>
                <a:lnTo>
                  <a:pt x="1336827" y="2349500"/>
                </a:lnTo>
                <a:lnTo>
                  <a:pt x="1339367" y="2336800"/>
                </a:lnTo>
                <a:lnTo>
                  <a:pt x="1341742" y="2336800"/>
                </a:lnTo>
                <a:lnTo>
                  <a:pt x="1343939" y="2324100"/>
                </a:lnTo>
                <a:lnTo>
                  <a:pt x="1345971" y="2324100"/>
                </a:lnTo>
                <a:lnTo>
                  <a:pt x="1347825" y="2311400"/>
                </a:lnTo>
                <a:lnTo>
                  <a:pt x="1349502" y="2311400"/>
                </a:lnTo>
                <a:lnTo>
                  <a:pt x="1351013" y="2298700"/>
                </a:lnTo>
                <a:lnTo>
                  <a:pt x="1352346" y="2286000"/>
                </a:lnTo>
                <a:lnTo>
                  <a:pt x="1352550" y="2286000"/>
                </a:lnTo>
                <a:lnTo>
                  <a:pt x="1352550" y="134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302895">
              <a:lnSpc>
                <a:spcPct val="115799"/>
              </a:lnSpc>
              <a:spcBef>
                <a:spcPts val="95"/>
              </a:spcBef>
            </a:pPr>
            <a:r>
              <a:rPr dirty="0" spc="-560"/>
              <a:t>С</a:t>
            </a:r>
            <a:r>
              <a:rPr dirty="0" spc="125"/>
              <a:t>п</a:t>
            </a:r>
            <a:r>
              <a:rPr dirty="0" spc="-204"/>
              <a:t>и</a:t>
            </a:r>
            <a:r>
              <a:rPr dirty="0" spc="-229"/>
              <a:t>с</a:t>
            </a:r>
            <a:r>
              <a:rPr dirty="0" spc="-550"/>
              <a:t>о</a:t>
            </a:r>
            <a:r>
              <a:rPr dirty="0" spc="-15"/>
              <a:t>к</a:t>
            </a:r>
            <a:r>
              <a:rPr dirty="0" spc="-620"/>
              <a:t> </a:t>
            </a:r>
            <a:r>
              <a:rPr dirty="0" spc="-20"/>
              <a:t>к</a:t>
            </a:r>
            <a:r>
              <a:rPr dirty="0" spc="-270"/>
              <a:t>а</a:t>
            </a:r>
            <a:r>
              <a:rPr dirty="0" spc="-405"/>
              <a:t>н</a:t>
            </a:r>
            <a:r>
              <a:rPr dirty="0" spc="-25"/>
              <a:t>ц</a:t>
            </a:r>
            <a:r>
              <a:rPr dirty="0" spc="-620"/>
              <a:t>е</a:t>
            </a:r>
            <a:r>
              <a:rPr dirty="0" spc="-180"/>
              <a:t>л</a:t>
            </a:r>
            <a:r>
              <a:rPr dirty="0" spc="-475"/>
              <a:t>я</a:t>
            </a:r>
            <a:r>
              <a:rPr dirty="0" spc="-605"/>
              <a:t>р</a:t>
            </a:r>
            <a:r>
              <a:rPr dirty="0" spc="-229"/>
              <a:t>с</a:t>
            </a:r>
            <a:r>
              <a:rPr dirty="0" spc="-20"/>
              <a:t>к</a:t>
            </a:r>
            <a:r>
              <a:rPr dirty="0" spc="-204"/>
              <a:t>и</a:t>
            </a:r>
            <a:r>
              <a:rPr dirty="0" spc="-105"/>
              <a:t>х</a:t>
            </a:r>
            <a:r>
              <a:rPr dirty="0" spc="-620"/>
              <a:t> </a:t>
            </a:r>
            <a:r>
              <a:rPr dirty="0" spc="-110"/>
              <a:t>т</a:t>
            </a:r>
            <a:r>
              <a:rPr dirty="0" spc="-550"/>
              <a:t>о</a:t>
            </a:r>
            <a:r>
              <a:rPr dirty="0" spc="-360"/>
              <a:t>в</a:t>
            </a:r>
            <a:r>
              <a:rPr dirty="0" spc="-270"/>
              <a:t>а</a:t>
            </a:r>
            <a:r>
              <a:rPr dirty="0" spc="-605"/>
              <a:t>р</a:t>
            </a:r>
            <a:r>
              <a:rPr dirty="0" spc="-550"/>
              <a:t>о</a:t>
            </a:r>
            <a:r>
              <a:rPr dirty="0" spc="-254"/>
              <a:t>в  </a:t>
            </a:r>
            <a:r>
              <a:rPr dirty="0" spc="-385"/>
              <a:t>д</a:t>
            </a:r>
            <a:r>
              <a:rPr dirty="0" spc="-180"/>
              <a:t>л</a:t>
            </a:r>
            <a:r>
              <a:rPr dirty="0" spc="-470"/>
              <a:t>я</a:t>
            </a:r>
            <a:r>
              <a:rPr dirty="0" spc="-620"/>
              <a:t> </a:t>
            </a:r>
            <a:r>
              <a:rPr dirty="0" spc="125"/>
              <a:t>п</a:t>
            </a:r>
            <a:r>
              <a:rPr dirty="0" spc="-620"/>
              <a:t>е</a:t>
            </a:r>
            <a:r>
              <a:rPr dirty="0" spc="-605"/>
              <a:t>р</a:t>
            </a:r>
            <a:r>
              <a:rPr dirty="0" spc="-360"/>
              <a:t>в</a:t>
            </a:r>
            <a:r>
              <a:rPr dirty="0" spc="-550"/>
              <a:t>о</a:t>
            </a:r>
            <a:r>
              <a:rPr dirty="0" spc="-20"/>
              <a:t>к</a:t>
            </a:r>
            <a:r>
              <a:rPr dirty="0" spc="-180"/>
              <a:t>л</a:t>
            </a:r>
            <a:r>
              <a:rPr dirty="0" spc="-270"/>
              <a:t>а</a:t>
            </a:r>
            <a:r>
              <a:rPr dirty="0" spc="-229"/>
              <a:t>сс</a:t>
            </a:r>
            <a:r>
              <a:rPr dirty="0" spc="-405"/>
              <a:t>н</a:t>
            </a:r>
            <a:r>
              <a:rPr dirty="0" spc="-204"/>
              <a:t>и</a:t>
            </a:r>
            <a:r>
              <a:rPr dirty="0" spc="-20"/>
              <a:t>к</a:t>
            </a:r>
            <a:r>
              <a:rPr dirty="0" spc="-265"/>
              <a:t>а</a:t>
            </a:r>
            <a:r>
              <a:rPr dirty="0" spc="-620"/>
              <a:t> </a:t>
            </a:r>
            <a:r>
              <a:rPr dirty="0" spc="-405"/>
              <a:t>н</a:t>
            </a:r>
            <a:r>
              <a:rPr dirty="0" spc="-265"/>
              <a:t>а</a:t>
            </a:r>
            <a:r>
              <a:rPr dirty="0" spc="-620"/>
              <a:t> </a:t>
            </a:r>
            <a:r>
              <a:rPr dirty="0" spc="-229"/>
              <a:t>с</a:t>
            </a:r>
            <a:r>
              <a:rPr dirty="0" spc="-620"/>
              <a:t>е</a:t>
            </a:r>
            <a:r>
              <a:rPr dirty="0" spc="-405"/>
              <a:t>н</a:t>
            </a:r>
            <a:r>
              <a:rPr dirty="0" spc="-110"/>
              <a:t>т</a:t>
            </a:r>
            <a:r>
              <a:rPr dirty="0" spc="-475"/>
              <a:t>я</a:t>
            </a:r>
            <a:r>
              <a:rPr dirty="0" spc="-695"/>
              <a:t>б</a:t>
            </a:r>
            <a:r>
              <a:rPr dirty="0" spc="-605"/>
              <a:t>р</a:t>
            </a:r>
            <a:r>
              <a:rPr dirty="0" spc="-470"/>
              <a:t>ь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40663" y="2468879"/>
            <a:ext cx="16636365" cy="6029325"/>
            <a:chOff x="740663" y="2468879"/>
            <a:chExt cx="16636365" cy="60293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3359" y="2468879"/>
              <a:ext cx="11408663" cy="22402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663" y="4724399"/>
              <a:ext cx="16635983" cy="377342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43038" y="5190610"/>
            <a:ext cx="4857749" cy="35813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93063" y="3014472"/>
            <a:ext cx="17395190" cy="5172710"/>
            <a:chOff x="893063" y="3014472"/>
            <a:chExt cx="17395190" cy="51727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2255" y="3014472"/>
              <a:ext cx="10643615" cy="20970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3063" y="5145023"/>
              <a:ext cx="17394935" cy="304190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4668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28343" y="2511551"/>
            <a:ext cx="16127094" cy="7647940"/>
            <a:chOff x="1228343" y="2511551"/>
            <a:chExt cx="16127094" cy="76479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9663" y="2511551"/>
              <a:ext cx="10235183" cy="19476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8343" y="4233671"/>
              <a:ext cx="16126967" cy="592531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1744" y="2880359"/>
            <a:ext cx="14776703" cy="10698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2287" y="4035551"/>
            <a:ext cx="15203423" cy="59070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29390" y="333218"/>
            <a:ext cx="2028824" cy="20288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Анна Малькова</dc:creator>
  <cp:keywords>DAFlUjPnBGg,BADS5UgBd7M</cp:keywords>
  <dc:title>Ваш ребёнок - будущий первоклассник!!!</dc:title>
  <dcterms:created xsi:type="dcterms:W3CDTF">2024-03-22T06:45:57Z</dcterms:created>
  <dcterms:modified xsi:type="dcterms:W3CDTF">2024-03-22T06:45:57Z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2024-03-22T00:00:00Z</vt:filetime>
  </property>
  <property fmtid="{D5CDD505-2E9C-101B-9397-08002B2CF9AE}" pid="3" name="Creator">
    <vt:lpwstr>Canva</vt:lpwstr>
  </property>
  <property fmtid="{D5CDD505-2E9C-101B-9397-08002B2CF9AE}" pid="4" name="LastSaved">
    <vt:filetime>2024-03-22T00:00:00Z</vt:filetime>
  </property>
</Properties>
</file>